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DA2F68-FA83-4864-BB58-0A97E01A3B21}" type="datetimeFigureOut">
              <a:rPr lang="en-GB" smtClean="0"/>
              <a:t>28/05/2014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8CCFBA-553A-45FC-B864-BC6519E82E60}" type="slidenum">
              <a:rPr lang="en-GB" smtClean="0"/>
              <a:t>‹#›</a:t>
            </a:fld>
            <a:endParaRPr lang="en-GB"/>
          </a:p>
        </p:txBody>
      </p:sp>
    </p:spTree>
    <p:extLst>
      <p:ext uri="{BB962C8B-B14F-4D97-AF65-F5344CB8AC3E}">
        <p14:creationId xmlns:p14="http://schemas.microsoft.com/office/powerpoint/2010/main" val="242172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8CCFBA-553A-45FC-B864-BC6519E82E60}" type="slidenum">
              <a:rPr lang="en-GB" smtClean="0"/>
              <a:t>5</a:t>
            </a:fld>
            <a:endParaRPr lang="en-GB"/>
          </a:p>
        </p:txBody>
      </p:sp>
    </p:spTree>
    <p:extLst>
      <p:ext uri="{BB962C8B-B14F-4D97-AF65-F5344CB8AC3E}">
        <p14:creationId xmlns:p14="http://schemas.microsoft.com/office/powerpoint/2010/main" val="717932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CAF5C297-1E1E-49FA-B83D-1179AE260B18}" type="datetimeFigureOut">
              <a:rPr lang="en-GB" smtClean="0"/>
              <a:t>28/05/2014</a:t>
            </a:fld>
            <a:endParaRPr lang="en-GB"/>
          </a:p>
        </p:txBody>
      </p:sp>
      <p:sp>
        <p:nvSpPr>
          <p:cNvPr id="17" name="Slide Number Placeholder 16"/>
          <p:cNvSpPr>
            <a:spLocks noGrp="1"/>
          </p:cNvSpPr>
          <p:nvPr>
            <p:ph type="sldNum" sz="quarter" idx="11"/>
          </p:nvPr>
        </p:nvSpPr>
        <p:spPr/>
        <p:txBody>
          <a:bodyPr/>
          <a:lstStyle/>
          <a:p>
            <a:fld id="{520E6DA1-ACEF-44C7-A3DB-BD1B03F80C18}" type="slidenum">
              <a:rPr lang="en-GB" smtClean="0"/>
              <a:t>‹#›</a:t>
            </a:fld>
            <a:endParaRPr lang="en-GB"/>
          </a:p>
        </p:txBody>
      </p:sp>
      <p:sp>
        <p:nvSpPr>
          <p:cNvPr id="19" name="Footer Placeholder 1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F5C297-1E1E-49FA-B83D-1179AE260B18}" type="datetimeFigureOut">
              <a:rPr lang="en-GB" smtClean="0"/>
              <a:t>28/05/2014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0E6DA1-ACEF-44C7-A3DB-BD1B03F80C1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F5C297-1E1E-49FA-B83D-1179AE260B18}" type="datetimeFigureOut">
              <a:rPr lang="en-GB" smtClean="0"/>
              <a:t>28/05/2014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0E6DA1-ACEF-44C7-A3DB-BD1B03F80C18}" type="slidenum">
              <a:rPr lang="en-GB" smtClean="0"/>
              <a:t>‹#›</a:t>
            </a:fld>
            <a:endParaRPr lang="en-GB"/>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CAF5C297-1E1E-49FA-B83D-1179AE260B18}" type="datetimeFigureOut">
              <a:rPr lang="en-GB" smtClean="0"/>
              <a:t>28/05/2014</a:t>
            </a:fld>
            <a:endParaRPr lang="en-GB"/>
          </a:p>
        </p:txBody>
      </p:sp>
      <p:sp>
        <p:nvSpPr>
          <p:cNvPr id="12" name="Slide Number Placeholder 11"/>
          <p:cNvSpPr>
            <a:spLocks noGrp="1"/>
          </p:cNvSpPr>
          <p:nvPr>
            <p:ph type="sldNum" sz="quarter" idx="15"/>
          </p:nvPr>
        </p:nvSpPr>
        <p:spPr/>
        <p:txBody>
          <a:bodyPr/>
          <a:lstStyle/>
          <a:p>
            <a:fld id="{520E6DA1-ACEF-44C7-A3DB-BD1B03F80C18}" type="slidenum">
              <a:rPr lang="en-GB" smtClean="0"/>
              <a:t>‹#›</a:t>
            </a:fld>
            <a:endParaRPr lang="en-GB"/>
          </a:p>
        </p:txBody>
      </p:sp>
      <p:sp>
        <p:nvSpPr>
          <p:cNvPr id="13" name="Footer Placeholder 12"/>
          <p:cNvSpPr>
            <a:spLocks noGrp="1"/>
          </p:cNvSpPr>
          <p:nvPr>
            <p:ph type="ftr" sz="quarter" idx="16"/>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CAF5C297-1E1E-49FA-B83D-1179AE260B18}" type="datetimeFigureOut">
              <a:rPr lang="en-GB" smtClean="0"/>
              <a:t>28/05/2014</a:t>
            </a:fld>
            <a:endParaRPr lang="en-GB"/>
          </a:p>
        </p:txBody>
      </p:sp>
      <p:sp>
        <p:nvSpPr>
          <p:cNvPr id="14" name="Slide Number Placeholder 13"/>
          <p:cNvSpPr>
            <a:spLocks noGrp="1"/>
          </p:cNvSpPr>
          <p:nvPr>
            <p:ph type="sldNum" sz="quarter" idx="11"/>
          </p:nvPr>
        </p:nvSpPr>
        <p:spPr/>
        <p:txBody>
          <a:bodyPr/>
          <a:lstStyle/>
          <a:p>
            <a:fld id="{520E6DA1-ACEF-44C7-A3DB-BD1B03F80C18}"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CAF5C297-1E1E-49FA-B83D-1179AE260B18}" type="datetimeFigureOut">
              <a:rPr lang="en-GB" smtClean="0"/>
              <a:t>28/05/2014</a:t>
            </a:fld>
            <a:endParaRPr lang="en-GB"/>
          </a:p>
        </p:txBody>
      </p:sp>
      <p:sp>
        <p:nvSpPr>
          <p:cNvPr id="12" name="Slide Number Placeholder 11"/>
          <p:cNvSpPr>
            <a:spLocks noGrp="1"/>
          </p:cNvSpPr>
          <p:nvPr>
            <p:ph type="sldNum" sz="quarter" idx="16"/>
          </p:nvPr>
        </p:nvSpPr>
        <p:spPr/>
        <p:txBody>
          <a:bodyPr/>
          <a:lstStyle/>
          <a:p>
            <a:fld id="{520E6DA1-ACEF-44C7-A3DB-BD1B03F80C18}" type="slidenum">
              <a:rPr lang="en-GB" smtClean="0"/>
              <a:t>‹#›</a:t>
            </a:fld>
            <a:endParaRPr lang="en-GB"/>
          </a:p>
        </p:txBody>
      </p:sp>
      <p:sp>
        <p:nvSpPr>
          <p:cNvPr id="13" name="Footer Placeholder 12"/>
          <p:cNvSpPr>
            <a:spLocks noGrp="1"/>
          </p:cNvSpPr>
          <p:nvPr>
            <p:ph type="ftr" sz="quarter" idx="17"/>
          </p:nvPr>
        </p:nvSpPr>
        <p:spPr/>
        <p:txBody>
          <a:bodyPr/>
          <a:lstStyle/>
          <a:p>
            <a:endParaRPr lang="en-GB"/>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CAF5C297-1E1E-49FA-B83D-1179AE260B18}" type="datetimeFigureOut">
              <a:rPr lang="en-GB" smtClean="0"/>
              <a:t>28/05/2014</a:t>
            </a:fld>
            <a:endParaRPr lang="en-GB"/>
          </a:p>
        </p:txBody>
      </p:sp>
      <p:sp>
        <p:nvSpPr>
          <p:cNvPr id="12" name="Slide Number Placeholder 11"/>
          <p:cNvSpPr>
            <a:spLocks noGrp="1"/>
          </p:cNvSpPr>
          <p:nvPr>
            <p:ph type="sldNum" sz="quarter" idx="17"/>
          </p:nvPr>
        </p:nvSpPr>
        <p:spPr/>
        <p:txBody>
          <a:bodyPr/>
          <a:lstStyle/>
          <a:p>
            <a:fld id="{520E6DA1-ACEF-44C7-A3DB-BD1B03F80C18}" type="slidenum">
              <a:rPr lang="en-GB" smtClean="0"/>
              <a:t>‹#›</a:t>
            </a:fld>
            <a:endParaRPr lang="en-GB"/>
          </a:p>
        </p:txBody>
      </p:sp>
      <p:sp>
        <p:nvSpPr>
          <p:cNvPr id="13" name="Footer Placeholder 12"/>
          <p:cNvSpPr>
            <a:spLocks noGrp="1"/>
          </p:cNvSpPr>
          <p:nvPr>
            <p:ph type="ftr" sz="quarter" idx="18"/>
          </p:nvPr>
        </p:nvSpPr>
        <p:spPr/>
        <p:txBody>
          <a:bodyPr/>
          <a:lstStyle/>
          <a:p>
            <a:endParaRPr lang="en-GB"/>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CAF5C297-1E1E-49FA-B83D-1179AE260B18}" type="datetimeFigureOut">
              <a:rPr lang="en-GB" smtClean="0"/>
              <a:t>28/05/2014</a:t>
            </a:fld>
            <a:endParaRPr lang="en-GB"/>
          </a:p>
        </p:txBody>
      </p:sp>
      <p:sp>
        <p:nvSpPr>
          <p:cNvPr id="16" name="Slide Number Placeholder 15"/>
          <p:cNvSpPr>
            <a:spLocks noGrp="1"/>
          </p:cNvSpPr>
          <p:nvPr>
            <p:ph type="sldNum" sz="quarter" idx="11"/>
          </p:nvPr>
        </p:nvSpPr>
        <p:spPr/>
        <p:txBody>
          <a:bodyPr/>
          <a:lstStyle/>
          <a:p>
            <a:fld id="{520E6DA1-ACEF-44C7-A3DB-BD1B03F80C18}"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AF5C297-1E1E-49FA-B83D-1179AE260B18}" type="datetimeFigureOut">
              <a:rPr lang="en-GB" smtClean="0"/>
              <a:t>28/05/2014</a:t>
            </a:fld>
            <a:endParaRPr lang="en-GB"/>
          </a:p>
        </p:txBody>
      </p:sp>
      <p:sp>
        <p:nvSpPr>
          <p:cNvPr id="8" name="Slide Number Placeholder 7"/>
          <p:cNvSpPr>
            <a:spLocks noGrp="1"/>
          </p:cNvSpPr>
          <p:nvPr>
            <p:ph type="sldNum" sz="quarter" idx="11"/>
          </p:nvPr>
        </p:nvSpPr>
        <p:spPr/>
        <p:txBody>
          <a:bodyPr/>
          <a:lstStyle/>
          <a:p>
            <a:fld id="{520E6DA1-ACEF-44C7-A3DB-BD1B03F80C18}"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CAF5C297-1E1E-49FA-B83D-1179AE260B18}" type="datetimeFigureOut">
              <a:rPr lang="en-GB" smtClean="0"/>
              <a:t>28/05/2014</a:t>
            </a:fld>
            <a:endParaRPr lang="en-GB"/>
          </a:p>
        </p:txBody>
      </p:sp>
      <p:sp>
        <p:nvSpPr>
          <p:cNvPr id="19" name="Slide Number Placeholder 18"/>
          <p:cNvSpPr>
            <a:spLocks noGrp="1"/>
          </p:cNvSpPr>
          <p:nvPr>
            <p:ph type="sldNum" sz="quarter" idx="16"/>
          </p:nvPr>
        </p:nvSpPr>
        <p:spPr/>
        <p:txBody>
          <a:bodyPr/>
          <a:lstStyle/>
          <a:p>
            <a:fld id="{520E6DA1-ACEF-44C7-A3DB-BD1B03F80C18}" type="slidenum">
              <a:rPr lang="en-GB" smtClean="0"/>
              <a:t>‹#›</a:t>
            </a:fld>
            <a:endParaRPr lang="en-GB"/>
          </a:p>
        </p:txBody>
      </p:sp>
      <p:sp>
        <p:nvSpPr>
          <p:cNvPr id="23" name="Footer Placeholder 22"/>
          <p:cNvSpPr>
            <a:spLocks noGrp="1"/>
          </p:cNvSpPr>
          <p:nvPr>
            <p:ph type="ftr" sz="quarter" idx="17"/>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CAF5C297-1E1E-49FA-B83D-1179AE260B18}" type="datetimeFigureOut">
              <a:rPr lang="en-GB" smtClean="0"/>
              <a:t>28/05/2014</a:t>
            </a:fld>
            <a:endParaRPr lang="en-GB"/>
          </a:p>
        </p:txBody>
      </p:sp>
      <p:sp>
        <p:nvSpPr>
          <p:cNvPr id="14" name="Slide Number Placeholder 13"/>
          <p:cNvSpPr>
            <a:spLocks noGrp="1"/>
          </p:cNvSpPr>
          <p:nvPr>
            <p:ph type="sldNum" sz="quarter" idx="15"/>
          </p:nvPr>
        </p:nvSpPr>
        <p:spPr>
          <a:xfrm>
            <a:off x="4038600" y="6172200"/>
            <a:ext cx="1066800" cy="304800"/>
          </a:xfrm>
        </p:spPr>
        <p:txBody>
          <a:bodyPr/>
          <a:lstStyle/>
          <a:p>
            <a:fld id="{520E6DA1-ACEF-44C7-A3DB-BD1B03F80C18}" type="slidenum">
              <a:rPr lang="en-GB" smtClean="0"/>
              <a:t>‹#›</a:t>
            </a:fld>
            <a:endParaRPr lang="en-GB"/>
          </a:p>
        </p:txBody>
      </p:sp>
      <p:sp>
        <p:nvSpPr>
          <p:cNvPr id="15" name="Footer Placeholder 14"/>
          <p:cNvSpPr>
            <a:spLocks noGrp="1"/>
          </p:cNvSpPr>
          <p:nvPr>
            <p:ph type="ftr" sz="quarter" idx="16"/>
          </p:nvPr>
        </p:nvSpPr>
        <p:spPr>
          <a:xfrm>
            <a:off x="1447800" y="6486525"/>
            <a:ext cx="6248400" cy="29210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CAF5C297-1E1E-49FA-B83D-1179AE260B18}" type="datetimeFigureOut">
              <a:rPr lang="en-GB" smtClean="0"/>
              <a:t>28/05/2014</a:t>
            </a:fld>
            <a:endParaRPr lang="en-GB"/>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GB"/>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20E6DA1-ACEF-44C7-A3DB-BD1B03F80C18}" type="slidenum">
              <a:rPr lang="en-GB" smtClean="0"/>
              <a:t>‹#›</a:t>
            </a:fld>
            <a:endParaRPr lang="en-GB"/>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By Rhian McSporran </a:t>
            </a:r>
            <a:endParaRPr lang="en-GB" dirty="0"/>
          </a:p>
        </p:txBody>
      </p:sp>
      <p:sp>
        <p:nvSpPr>
          <p:cNvPr id="2" name="Title 1"/>
          <p:cNvSpPr>
            <a:spLocks noGrp="1"/>
          </p:cNvSpPr>
          <p:nvPr>
            <p:ph type="title"/>
          </p:nvPr>
        </p:nvSpPr>
        <p:spPr/>
        <p:txBody>
          <a:bodyPr/>
          <a:lstStyle/>
          <a:p>
            <a:r>
              <a:rPr lang="en-GB" dirty="0" smtClean="0"/>
              <a:t>Little Shop of Horrors</a:t>
            </a:r>
            <a:endParaRPr lang="en-GB" dirty="0"/>
          </a:p>
        </p:txBody>
      </p:sp>
      <p:pic>
        <p:nvPicPr>
          <p:cNvPr id="1030" name="Picture 6" descr="http://t0.gstatic.com/images?q=tbn:ANd9GcSb2opz5eRmAexvb_20-uNmegS6HqeP9vhBS-V0Ya-K-M7s3DB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92824"/>
            <a:ext cx="2238375" cy="20383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1263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GB" dirty="0" smtClean="0"/>
              <a:t>The first Little shop of horrors was a 1960 comedy film directed by Roger Corman. The film is thought to based on a 1932 story called “green thoughts.” It was then turned into a musical by composer Alan Menken. Then finally turned back into a film which was a mix of the both musical and comedy directed by Frank Oz. </a:t>
            </a:r>
            <a:endParaRPr lang="en-GB" dirty="0"/>
          </a:p>
        </p:txBody>
      </p:sp>
      <p:sp>
        <p:nvSpPr>
          <p:cNvPr id="2" name="Title 1"/>
          <p:cNvSpPr>
            <a:spLocks noGrp="1"/>
          </p:cNvSpPr>
          <p:nvPr>
            <p:ph type="title"/>
          </p:nvPr>
        </p:nvSpPr>
        <p:spPr/>
        <p:txBody>
          <a:bodyPr>
            <a:normAutofit fontScale="90000"/>
            <a:scene3d>
              <a:camera prst="orthographicFront"/>
              <a:lightRig rig="soft" dir="t">
                <a:rot lat="0" lon="0" rev="10800000"/>
              </a:lightRig>
            </a:scene3d>
            <a:sp3d>
              <a:bevelT w="27940" h="12700"/>
              <a:contourClr>
                <a:srgbClr val="DDDDDD"/>
              </a:contourClr>
            </a:sp3d>
          </a:bodyPr>
          <a:lstStyle/>
          <a:p>
            <a:r>
              <a:rPr lang="en-GB" sz="5400" b="1" cap="all" spc="15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history</a:t>
            </a:r>
            <a:endParaRPr lang="en-GB" sz="5400" b="1" spc="150" dirty="0">
              <a:ln w="11430"/>
              <a:solidFill>
                <a:schemeClr val="bg1"/>
              </a:solidFill>
              <a:effectLst>
                <a:outerShdw blurRad="25400" algn="tl" rotWithShape="0">
                  <a:srgbClr val="000000">
                    <a:alpha val="43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93305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data:image/jpeg;base64,/9j/4AAQSkZJRgABAQAAAQABAAD/2wCEAAkGBxQTEhUUExQVFhUXGBcYFxcYGB8cGhsbHR4YIBgeHxoYHCggHRwlHBocIjEhJSkrLi4uGB8zODMsNygtLisBCgoKDg0OGxAQGywkICQ0LCwsLCwsLCwsLCwsLCwsLCwsLCwsLCwsLCwsLCwsLCwsLCwsLCwsLCwsLCwsLCwsLP/AABEIALcBEwMBIgACEQEDEQH/xAAcAAACAgMBAQAAAAAAAAAAAAAFBgMEAAIHAQj/xABDEAABAwIDBgMEBwYEBgMAAAABAgMRACEEEjEFBiJBUWETcYEykaGxByNCUsHR8BQzYoLh8XKSorIVJENTY9IWVOL/xAAZAQADAQEBAAAAAAAAAAAAAAACAwQBAAX/xAAtEQACAgICAgECBQMFAAAAAAABAgARAyESMQRBURMiBTJhcYFSwfAUJEKRsf/aAAwDAQACEQMRAD8A5Q3Uh8qrtmpQo1Oe5YDJW01G8JSUg3SfeKjKzW91cUJSU3J0J7RN/StAgtTS9sbaqAMqjlNxM8ogD0vV1/bSGwVBQW6RwgXCVRGYk9tAKWXUTciD2MTWzLYAM9LdKz6S3cEZHA4zdCTr1qyg1AVdKkarWhrqbKTzNYlHlWyq2Qi3ShhAblPEMxf5VXVNEMQzVRxNMU6inSjNclQqTFWctY4oxbnRRZXUrpqUWqJBqTPXTBJQbV4Ratc1ehVdDuTYdY0V6GpwapxU+FcB4THY/gaBhDU3qTJEzRLDMz7hFUsoFFsOqP60lpSonng5e4tWOjTSf18akW4YivEuHmEnlrQCER8SZIkA+/8AXWqS1wrNrVppJyk1pF8p100/Gsh0ags4tbboUn7oBA0IvTQ3tpsRwmcoJ6XE+fP4UrY5zw3LjVIufXnVdWP7UwpyrUR9UKTZhTEYxZUVNynUWN46TWYTDquTqYN/WhzO1stwkd50NEcJtBTsqIA0AiY7xNdxIHU1cgc9yT9kSTCv0asHZZTxJj8f61s2ypRBkx060RcVYAAD0v8AOssygAAXBLTETmHpUggTaelSvAnUiqzoIE3nnFdUWZsUisqPMe369a9rOM7kIuMNZjEx3phwe7RWkkOgx0Se3U0Hwwgm3L8qYNiPRCQYJzCR8PWmsZKNSm9uyoey4kz1BH5iqqt3nx9ie4I/OnR0AkA/eImO/Si+K2AtuC2604k6EKKVeqSIHvrOYHcIAnoTl7uz3EHiaWB1ymquQTb5V2NOxcXEhtSxrKSFf7TPwoTj8BBh1GVR0DiMvnZQB/tXAzb9VOYQBXmlOzmwmHI+qjugkW8p61E5ue39la09jce+i1BuKKVVYRRd7dJxKuBxCrTpHymoHtkutIlYETcgzesMNKMGu9TVRxFEFiqa0fMVwMzIKkamzrXhTJie1SqNRKowYqVFoivAqrDjViRMTrFqxrDEjQ96KxUUUJOpCVV4FVcTgR6eRrY4ODBSZrOYhfTaUsxrxJq2MNzgQOtTN4QG0DrqI99YXE0Yz8z3A4iddR8aYWwTyIvQZ/AJQuJQqCmVIVmTeOfPWKKtJKZn50liDKsYIG5YZb/vUob8q8ZvABABogGikiLkagdPKlnUoXqQtIKb9NRyi/4Vo2lJWLTa9ufkOdWnVWJFifd3o/uRsJYU3iiWozkISowTAMqBIi1/dWAXCYgCUsBuOrFZ75EACfEsJIty6Uqba3N/ZnltLzyLgjRSeRFtPyrse38Y7h0OKKmCpRPBf2MsLWTYmBBMTAFVdkvJS6cVilpU4EIQglOQJTFjxXKlAjXSmqaF+pESGbYucZZ2CkmRmMG4JsfcPhRZnBgTMQNItXXNr4DCYhQc8DxVnKlXhqAhJ+2YN8ok++lbam5TviZcOQUwVBS1+0J0IA1E+Vq0EuaEahVfVRUSgFPDeDpoR8a2aSYkCB1+dS40objwyl4gSVpukzyym4KTIP6FUsPtszlyRfpXcYQcGSPoSbwesaRVVXwqxinCuJEa2qFJHurqhMR1IpHSsqJbgmsrIGoEYPF7qPbCSC5I5SfXlQBtskntH40c3eT9YY6HXvpRHqTe5bweLWpsKP8A3D7r96sJ2/4aiYz2sDoPSoDgi1hiHCJGYiOtLTrtre1egdQ0fgcL2Z0PdvfdWGYdKlKW8pUJQTCUpA19/Kr7m1FLaClrUslSlnMScsiBE6WJ0rluHQpSwkzmPLSet6a9mvksqSOUC/nQDHREN8oYE1D+yNoMobyuNoWVARmTOW5NuYPcUxYHZDbjAdzQkmOFyYnSQokDypExzyEJSpUcITwzBUOY/rVN3bQSFBEoSqDEybaHWsyA8rE7GAVoV+tx6c2Q2pJKHZuRxJB+IilPedhSGiD95IEG2pvfyrfZm0HVAlvMUJk68tSYN6j3llTZJP3VX6jQfGuxFiaJm5lVQCsU1HtVd8AQfWtXXJVWPeyKoHcnJsT0pkTUS0xVhGk+6ojesucygCR4MFTiG8xShSxMH406YLdVpSQVOqCpbBAvdRIUNOopU2EQMUxMR4iJm415iup7MxJIKvEbAC2tEiZCiKXmYiqilG4ARurh0xLqiC2o3GhlQGkWtRnDbsMBeXwErSC1xFRvKiCYnnbXlVkqOQKLwuGE+x94qJm36mrKBLilZM/EzxZoB4unKkcyfcYJUY3cY+r/AOWZPC1mCjIObOVWJ5wKqDYzKGi4ppjMhpMRyvaQLEwkz1o7hsPBH1IshrVfPIqhG2WyjAYlWRHDIGU/dSsn51ou6nXU5ay8pSgIHLT0o+lBtrf4UA2UvNfS9MzAEWki2tUPHYxyEtYHBqccShCZWTAjn59BTvsrdINS7ilpU0gAwhVu+YkDhHnekfBY9WHcS6jUWImJB5GmncjeRL68Qy9CUmFBEmCkmFX1sIvPOgupzEroTTfbFYMwMOEBSCAsIAuVRFxrEel6H7N2hiVNpIQfDSuErWohKVaQCoxHIxajm8m6aUK/aGWy6xlunPdGvEkkzAAm56AA0wvbLZ8EYZKcraBw5le1mIJN+ZKvfNbkIH3TMbk6itvjhFhkKeyhYSAlzOoohUlSEKA+sUYiDaKFO7+vKSlsttLyJhRIk3GhEQCDy00qHfXGYlt1lKlIWls+K0DoDEDMk6EQIvHOKAftTagoutqOIUeJd8yjInLBhPU9RNF9rgERZ/P3RhzAbQcxCyvOQUqB4DlSG/tJGY3JMW050w4vEOOIKX05WULQEOoGVUZTwSkwlJsIPzvXLV4stKBQZyKCgAe8xbS1MrG/Lr2ZtbaFJdHGkaDlpra3WnhSBFDIp2TuXWnFMuqYw7jYMAhwKjNaRJMjMJMzaRYUb3Uewj+F8XGjO4CtsEKNkjRU24iSSCZgRSngMM2tpLuc8J8NQnLIBNhF1GDM/jTg5i2XMGjDM4ZJdypDaUZRxR7WYTzuZPMzXH7amI1m4s7TQyMqmlFQVm9qJsYm3IiKptjrp51MzgVKUpK21srAOVATqoTOpuZiotpeG2gN8RfQshxX2VJi1jpB/RoWXceuS+5E4lqT7Q91ZVEuCsoOMbqD20EEg9r0Z3bTLwvB0H66UOw7fJXDKhPMAenyo9uyx9cCmcsmLQbafCsMmTYhPbDCvBIUR/EdLTymlNeAHtJVBsRP9Kat6OJghJMlIj/Mk0sbPENqBHF35XrgDUDIQDKTuAd9q1yRYx86NbuYdUOIVPLX9fqKEvJUASTCff8AjTDsFBleoEJidYg10IEk3J8fsxLq2UEpBUCmTMAwADbofTrQTCpaByrBUEE8zNusRz+VOmycB4+MYQTHWOk3+ApUwuBBxOQmD4hB7gE8+8V1WZxfj17hfZWGBQA2sJCgrMQsidTBk36RQ7eV4pRl+9YHuDP4UbcwiEOCLcxHXSge9QhDf+I+en9aBBuN5huosLSDrWOEaVtrFR4g6A02dNlDlWrydIrZlXzNZiOVdU4mxNdmKh9siJzpia6psFRDJGdv/oGwk+2a5Xs+z7Wnto18xXWt3hDYJU0OFV4kjKpR9daTn6ik7l1x6Etp8VEeI2fZsQltJqFpqUOrKCo5gnMlVjCydOVj8K9exPBhh4jV802toEzUC3vqnbLMqVBQeE68uQqYdxnowi41YQ0bqYAlX/j+V6B71MEbOxX1YASt6SD1ygW/mNG/BleHT4azmeTqeSG0zNLu/BjZmIUGynO9EzI/en8EU5BZH8RbGc32OIE96ZWnBGl5GlLezPZHmaOQfsz+u1NydmU4TSiWHEdQR6UOxeC+0SU/OJ59u1X/ADVfnf8AKquKWsAA9x/ehBhsLE6fudtzFYlgLW3DYBSgoIklNlHKpQgTYetHHcMPGU44smUoAbTYBQnMVEe1MgQZHDXN93t6XcK22ytKVJlUScpSNYMC9zTngsS++gLDYzEi0kCDoQskk2IPsxWOVQUBudhVGFkwk3szDlS8yArOIOfiCRpwjlrVTBbp4JpEeEHDJSVKUVixnXkoAxpyrHG3k3Anl5Gk/b7S8K8pa1LC1EOFCp8JcxFk+VwDNM8ZyWutzfJTElMdypvfuthlBSsHCHG1fWpVmgpkDMM1woEjzE1GncVKVN5XRnCCXXEKKjcEyBbKZAA6zeqjG8ZL8uBMHkhMCQITA+ybniJtA6U3HbrYS4CkQ4mNLQBABlXDbmJuavXLjBpzRkzYfqfcgiPt3Yy8A6sOSolJU04FQFTMqIIuZ93uoHsjHutOB4LUhYzwsmOuYT30pwx2XFskgpC2lgouSVItnzFRmAE5p05UkvSpSk8kqXlnQSo/P8aHKoU66kgQ8qjNhd8S2+HCjx0FICkrgLBJlULTc8V5oft/awxeIU8llLKSEjIieUwVE6qPM25ULRhSCLmefaiCWCEzfrFJLCo9cZEZd39hYNxhC3n8rhzSnoMysvL7sVlAEbSSkBPFYAfCsoObfE9UeLgI28rMiUAnmTca+/rR7dAfWGTrp5Uu4x/kpQVP3Rbt63o3u25CwB90n3ClVqeWvdxg3hZ+qj/CPlzoI3CUmYJIAE86tb24sjDyTfxEj50pf8RKnWyYUB9nSesitFiFwDmoULSjKVIEdjRvYjUB2J1SAe0Gg+FW2tSpKkhQ4Ui8E6X0gCju7jaCh3wypSRrPW86aC1YHBNTWxNjNGHt1myraDASSCEFUdpNLuAQTiikEghSybdDf40O3sxi2n2ykxDY+JPOhGH2m6FZiQJ0gaXvN+9HXuCF5GjOhrwy15iFDh6i8SdKVN7hlQ0D3+Qo3sFx1bLql2j2YOs62nlGneheKwpxSAkKAW2ozPMGJHn05U1MVpyEhbyTi8hsbdCt/EV06VFikxHvqyEFJIMiDBGh+NRYy6vSlXR3PTIBWxK7Jj41ZxuEUhLSlEQ6kqTF7AxB6Hn60X2Ju+tzKVJVmBSoNAcSkxOZRNkN6CVRN45U0D6OsXi1JKy0wkTP2jB0hCbJEAQJpyrYJkmTMEYD17nOtnQX2piC4gHlbMK6/sBBSwCfCTl/aO/2Qda9wv0MMJUlSsU8qCDASgAkemlO2B3XYbb8OCU8esSc/taDpSsuBmqKHlpeohMrkYQEsnKgEg9yox8KobOw7jzTfhIdUVqvkHDce4DvXTXN3MEkAlkHKAkCToAba9zWjmPbZQG2kpbSBASkAADlpUblUNE7lCvyXUW0M/8AM4VJS6cv7QognpI5eVI++ao2TOVafExIAk2IBWr30+KfC8QVAuHJhnJA+yVGucfSC4BgcE0M/E66s5/4QkT/AKqoxjYglrivssezbQ/jRZ9YFxz5UOwAgCOtFV4ZRAIisY7l2NftEqBRF+nKp0mQCfP9Gt0tzbn+vlW2SNdPPWhJEMAgVNcVhgp3WVBRVZQsk3PbWnrZO9rSAAt5swIELlR6SmBPSua7wqHjrUQQDlKgOUpT11vyqjh9n+IQrLABEmYBnS/Lzo3RW76isSsuhsmfQe7+8DK0POFQytjOsSCTOkQetqrbbwK8S2lbwKlqFmAJypPIBImQNVHnpSlsFj60IhrwjCuEyQ23xBMgaSPI11zd+7KHD7TgCyfO4HoIFbh10YnyqDzjGM3OQlcZFgmbLXkixiMw0mpMUwEtlJcZSqP++3PuMV2fbOy0YhpSFC8HKeaVciK+c9q7rOqeWWmVKuorSBJQftyPMWo8mNWILTfHz5FtU9y9swOgLQkgsqQ5mgojMRYCFEzI5WvSyhv61ciONQPoacNg7IWZU4gWStIym/KLR1F+1LIRxLERxq5fxGnZMv1EB/iKTFxymW21DQCt39IHrNbs201qq8smTy7VOwlhOoIfaVmMC3671lWik9j6VlFJ9yk7hyNdZvTFuzOYFWuUg+nlQSZRGo0GuvW+tutMWw28hBVrlNu1qG7gV9093yTmYB6rHyNK2HwhXISoAn49utMm+jh8BAE3WZjoAaWWWl5SpInrGsVpsDRjFK/MJ7IdVhnUr8NKoIELAUI5m/PnOtdE2qAUhxKoS4WzI4RKZsY5GdTXMMI9J4iEggyT1jpzp23OxQcwjjahIJMHXQc/f8KPDtuLiRecy4wuXCSCPzfqItb1uS4EqJzpBCtZiZQOhEEwexoZg83HlTmjKdbgSelMWDxCHj4Th4k5i0uJI1lMyDlJodsjCOLdTh1JUDmIUkWgEHNfqI+FdlTjoSnHk4OTkNV8fFaI/eOOCUGMK2m5KgpxVoJB9mRJ5AUjsbVUlwuJtKjI7aU07x4rhcKdAMqR2AilPDk5LTYcXa8a+ZApjEoBRiPwTx18t8z5PcbMdhv2hrhHGOMRzgXBPlUuy9ylqIcfUlIJhpGviEXKjGjSeZ5mANaZfo43VUljxsVIROZKDYlIgjN0TN45wO8uuGxJUfEyoQVi2YyoNj2LDSZmO4pZAY3FIz+MDhLX/YQfsbBJYavp99SZK1H2l5U6nkLcugFGy5CRAUCdIAEec6etDg8SSV5kpSbqKsuZRPY3T2qrtXaYaOZZhI1j2lE8z0A6UX1AqyfIGZ4fGJSDAMgSDzIPyqltbbAbEyIrlu1PpDQjMGRrJtpJ1JjvSwna68a4oOrdCcqsvhpKpVFhaYE1M2TI/qpXj8M1Zj7tzfxtBs4FdR0NRYVnaD4DwaKm1AKGVaOIHT7U0ptbr4/aPgJ/ZwwlpGQuLGUG5JVGpNda2XgU4BhtgLzBCYnqdT8amyhcRDdmWLwVSsr7P2RiVNLCm1oWtBEykRMW1rl/0sbPfaXhw4hzw0oWApQGXMpRJTKSROUJNdA2rvOtMlBIv+ta59vvve4+0MMo5sxSpR6ZTb1mqV8hsr3xqS4sSY04Kbi9gLBM9RRxJBSBfp2+FBcCBbsZg8xRRs2087/1rGE9RDoSwxhwDaPdXuIBJiZOgA+FRl+Ji46DWswy1OOtiNVoBtHMfhQqDcYSFBhJndxT+MKltpLSCMwV9shIISANdLmmZvYyHQkKYQHUkeACop5TokQoC/CoictDRth1xQIyjKb5gSNLjhTaevKPOq+BxjaMT4isqXWyFpTKwlWURlBInMruINbkawQDCFLi+0+u4Tw7xbWnxY8TI62oAJABSRYBskZon3UV2Lv+WVjD4wJSlIARiBOVSQOHMOUiL0s7W8V0F0FYCSVJhsJygkkHMCSVXmY5VuNl58FnW/4iQ2pxNhwELiLC8zodIrk5Ko5TzHIZjU7a0uQCLgiQeopF+kHDnDrGLRmCSIdCeZAkH1Ej0FAvon3jd8QYIpUtrKS0rm3GqTP2OnTTSun7UwKH2VtODhUCDPLofQ3qkEERQJVgROS7K22l0AtpdkoU4EKTAPIqBMTrytflSMlJDjkxOZUjmDJpywjpQ65h2nC4lLfEpWSLnRASOGNNTrSsyIUQYmfz+NGVpAT8yoZTkym/iRB6Emb21A0r1tERIkSCR1vV1WEHFyhDp9yFR868YXlUkxMRN6QTKFFmmj01ui0oBQS0kG4SRcf66yjLGGbyplCSYF8gPLrWVNzPzEGcLwTAMDNcgaSbxTJsIjxDFwBF+s3EUr7MchaCBlCib8st5im7YWG4jeZ09T8qpPZiFN9SDfBCMrRUSlOdZsJ5afGlDD3KomByH5U4b7YckNJH3ln5Uv7LwN1gTpoR+VEte4rNYupE/hw4E3iJ/Rp63SRGGskXcUn0KeIjvFK+HwRy8jfSennTlsJlSMKkpsS6AT52og33CJ8of7Vv89xAW5lXIBzJUYPkb08bthJDjwy5spI4eISIMK6dR1pN2q3kedT0Wr4/3ph3DfWUvNGcgSSm1p5ifcY71Q35qm/iKlvDXOp/4gH9tQZvGoqKGk6qIAHUnl6k0y/R1sPxFhK0EKK8yj0baMKkXEqWcsdj0pe2mmMU1I0Wgz0um9dN3Kx7YxeKaTYhtDkfzu+JHaVA+aqn8nTcY/8ADmOH8PLL2Yy7axICkMxCVBWY5ZShCRrGnQX6zyoa7lW5kYUnLYrVfnynmdewkVTGKQlRexLi5dnIiSEttj2OEHU6k63iqmI3mZQpOR1GQdRxE8rnlz0oMgtakGLNTa773/5DOMeQp3Lb6oWm4Gt40zd65H9Iu8BUvIlRhR0B1jypo25vHh0NuKSopTmCeAAqK1hREyY+zftQfYO7zTjjOKcUSpM/VqHAVn2De8JuT1IFTgnReWpS2/8A1DO6m4bGHQlzFgOPKIMRmQ30A5FXU0xO4xtHC0gDl7MBPcnr5VE9jtElMRrJmY5kAWHPvakve7eD2mWyCTZSxokW4U+nPvQ4mZzuI8p/gw2jfxJfcaSmUoFnM3tRGaBGnea8/wDkIfQVJ0BUkmZFtdYJMnQTXKHnIskkWixi3S1GNjOZWOl1GY7jU66/KqswU4+Ne+4pLMYMY+JEKT11M/EUq70bK8JxDhVJdAUEwZFrm/LSPOiLWLlQSqyZ4jcwPIGmbedaHMEgOJBMq8NUXQUgkDyUBBHQ9rtwYKxliZi5OGZV+YkYQXE6H+lEnSBp+c0Kg2i1qINLkXPY1MZ74NSVryg/w/CrbCylxOkgpI01BEXNQNNc+n4V74xSrNFgQexFBe4fqEsKsJdXxoiJOnUmqjqSvEhQcZCUkZgVIBUJEjiVND9v4DMsqMpACjYcsxtY+VCMFu44ZLggRMnp1M8rUfHGHL+4gDM2MIBqdRXtN3wnUFvDxMIKMQg/VwZlMzniLC16r7EYW62Ep8NDRK28uWZJGcFXKYTANc32dsRx96wyISbulJKbR2mYItTdgt1cZPhYd1akGJgZZI0Vxm0dRTMjXQk4wsAWrQjp9FOzoffeIs2nwh0CiQVDzASP81Mn0i7QW1gXC2YcWUtpjWVmDA6hM1Z3f2SnA4JLadQFLWocUrN1G+vIegr3ZjLqiFvlMiSkRcEjUnkY5DSu0oi+9zku7+x32X3SttSUrQhRKgRpJCZPPMPWaH5bkef411je/BtrLaiSFcQBub2PI20N+9cvDV7E9xE05mBQR3jrTn+J41cOHSGlfEpT+NYlIIB8h76sMoTC86ikHw0yI0Lrc69gdelddRsTDN5W222kmJgpClEDub+tSO/EdSjI4Uyg2iw/diw1F9K8qwFkWLRV3yi/xrKnqLufNWAxKgAkezMwfw711DdZvgTI0Cb+tcw2a3xJGldV2K5lbA1TCYPn1qzJEY5BtxbaX2PFBU39ZmCdeUH8fSh5aSXikfVNqlSVrVBCRa8ak9JojtJ5pLiXX2y422laSB1UBBPa3xqr46n0IYwTaEgs5lrcMqSQSCkeVjNuVIN3LFCgC/cBbYfdZGVSSMxsoHUHQ689abNlAnZ1iQrWec3I+VBt6cYAhvDqPjOWWXiL68KRFhbp1pow6AnCp7KbTA55gvp5UaHqJ8rECpUe4uY3dPE4l8LYaKkqQnMskBIIEXUbTpYX1qlsAvYbGeE4lSRmKVpg5cwtJixHfoa6hvPvY3sthlhtrxX1AJbZBjldSjyE+poA9tReLKUOpLb0SSwSFNqUBIBPtCIkKEGnNnBomT4FY4D45/LVXLOI3fwzykueFBEGUrWPzn3RSfjdoLwe0UvJTcylYmeAwVpBGpnLHlTzsFJQ3PiJdI4VFA4TFpHQ9aCb97FS+EvNZc6JzAG6hafWB8Ipbnd3PQw4z9AIVr9J7jMVhNooPhvBLgsoE3HmmhmB3IYCiXnkmftEkADysSfWuY7SChiCWpCjBGXXlpF66Js/ZancO2cSh9tyClSgQUkapUpKpExzEUZIUAk6nk/6WnJUGh3Dm12WGsMyMKlC2Q5dUXgkiVZrk5gfKr6cV4LSlqSgIyhUGJjsJ1pT3jxyWktJSqSmJJCQpVuIGEiQbW/Kg22dveOuRORPCgHkOp7n5CgchzrUHOyKCx/YD+8v7xbxKeGVKShF+fErlcjQdqWXVAVj2Iqg4/J8qJEoUJGnLI3JpK6q3errS4ATcdc0a/lQsLnr6a+dEtnYIvKk2bFzJursacuPmQolODC2RtDuX8Ph5R4l7kBA7cz60ybxPBGDalKVErMZuRKVDNHOJPrHShSuNTaB974CwpvYwrpIgpbbRcLUAVFQNgmdB1PMSOdV5UGPFU7zUVfMxY8e+OzOeYfZzygD4LpT97w1FPnmiKsYYEaievnXY8P9IrSUgPNOgj2i2nOiPvCDMdomruP2NgtpNB1sokjheQBPkoWnyNxXnEqRoz0frEH7xU42o2Oo7cq8QsKIAubCOp7etGNu7BewqgHUykkgLSQUn8QexqHY2GlxKrGFJPom+npSKFywMGFgzzH+2pMjVVieZK+WpEQbaUO2hg8zYhUQQV3MKSAJCSo3HQUR2jgHHHMragCRYqMXlV5MkaRVXaeyHGGlvPKQVAWAVmImB7+3ajNc6uIXI4XQta+YZ3R3lYSkNcLYSpXE6tOlpMEyDyiKe9hY5LiXFtBK+INJUlQI0kqka6jWuC7psH9oaVKSkuHMTqDlVaPjX0NujhUobXlWFDMPZsAct/eI91NK0IpvIZ+5eSu2hPbyIkgHUg1M2hBuJPMT+XWvFYSSNbX10PWa8xL2VOY/ZBJ8hc0i5x31FfenGgvpZ8QNwklUmLq9kWIvCVGhacAiJ8Zv/Mf/AHoTu5iFPl151GYuO5lTFgA3kSJ0ACzbtTdicFhUAFYaTOmYJE+VVBSoFzz/ACmp/tMo4bBoGjjfI+0fwXRFGYXS63METJJvrqs1U/Z2BBKGsqtFcMe+bk9qmXhMMkSoIE6DmfIC5PYUJ/aTh2/qg9Wx0T/0fj/71lEk4XD/AGm0pPNJFx53rKzXxN5v/VPn7Bk5x6Xrqe7YKmdYgp9ZvXLMMq4pzwGJW2wwELjO/wAQ7BJtetyCekktbybSU2FJCiAqbQL8tTyoDst1SjkbUptTiVNBU2AWLi15MUb3gaKikxmibUZwK8Ps5tKlJ8TEq4pj2JE8I+ybgE6nrSyBcPmxIs6ECY5Z/Z2mnw74jaobHhFKIEgnMoXJE+4Uz4zGFlppaRC8ycqtdErJOUykwVWMWoW79IS3GQ0pkujMM+YTAJvA1tyNEt4BmaRlH7sqMAzYhMK8iNAb8XasUbFwvqFgQZV3W2YpSnMU/mdecMIK59kR10TPTyqtthzI4tEnM6kJJFgE5wVk31UOGANFGmLZEjCoOYgxNzIiT109KSd7sR4WOQ5dSUi9tc15Hlb41MBzyEQ7GNBfUIsoeww8VpSkqMfV/ZIJBv0IFtPtCmHd/azWMQpSm1NuA5XEKtJtcX07jrQXCbR8REABU37AcpP6+FUwstPKcRAKGVAKMmECLZZgnNF4rkfXFo9XYEEHXuHsRsjZeDcSVhtLrohHiLUYHMiSQnpNT7S3pwmGQtxTiHDoG0qBKj0jp3Nci3kxK3nfEUrOpSgmeukADQJ7Ctdp7DWyshOYolQEDjOUxy7EGehqrgpIswH8kpagQ3g9pYvGuLOFaSFmSoNNoTAuRK1CR7703bI3AK0TiXUl8iSVJzBPRJkwY61V+jt8M7PxHhZUPLzESRMJA6686M7vb4peeEqyqUnjSfZOX7SSTAnmFaHTspslEgDUndnZbg3af0W4nIrwjhXSQQOHwiOhBFvjSBvNurisAlCsShCQswMriVGe4F+XlXfMTt1lu6lJTaYSoE+qtB5D30qbR3vbX+7bS4oHg8SFGf4cwgUSZCvcBsTvttTkGy8C47e4RacsEx2mukbs7rJWMsFQEEldlQf4U2+dYja633/CfbbDiZ0Azp7G+ulhR/DY5vBgrWviKYItYa++ubOwOpRjxAKShlg7AbbbL3gpK2kGIkFRkdD0ml/aG01OpSpc5xZR5cMQe0iPUGrmJ36Km8yEynULMQQbcj1tGsUsb0bc8dtCglDbklKigZUxygTrasZ8mQUxg4sQRuQ2fZjLsPDcAJElUknURy+HzNA9oDwcQ6lpSkAEAlCiJ4UzISepNMO7/wC5bP8ACmB6DXoOtBsPs44jFPJUcqApRW5YZZJgAqMZjBt27UpBsx+r3ArqzmmSoquJuZ9dasM4DEpcQpxlxPNJKCARBvppT4rGs4NILCGSREKBC1q63FEsHvqXwQhs5wJ4vZHWSNPKmF1XZi3JJ4qIhsYkjEoTCSkJVmUCLHMqb8uWsUR3xwysQhsNpzhKwpQSAo6HKOEmLnnR/E7Qwz6VIdZQskXDaSCdf+oMse80oPbAbZc8dgukJsUKUV5bxcnUdOH86U2XEH53uNTFlbH9LofMFbtfRpinXWytQZaOVSlK9tNrgI6/Zk13DZezE4dJQjQnN6wB8YmuYbJQXnlITiFZcocS2CFDWT7JmABOXNziKfdztmuNYfKtTilFxxXGdATwjyygGOU05PI52K33JsmH6Z7h6bUq7+49TeCdKPbVCExyKjBPoJpqX0TB864/9L+0XPHaYQpSUoQVrCVQSpRhM+gPvo8YFi4KIch4r3JNzJPjJgwXErIPTK0Ab9/lTxhsOkQQCSQJUSSdNJJmO1cu3KdWc6XH1QMhgrOhUc1yf8Ndaw4t5flVTEMAZB5eE4TwMhw27xWSsBq9rpv/ALTUmF3ZW2SUJYSrqkAH35KYNkfuh5mtX9rsoWhCnEhThhI1vMQSLCVWubm2tBwExcakXUF/8KxHVHv/APzWVNgd6sO6gLSogEqEKAB4VFJ59RWV3EfML6K/E+WWlQRT9sfBFxho5hDbhXpc8ItM0l4JYzCQDen3ZmIS3hySSEklVgTaAPQSDQNK0EtpYzAiPZJEzVHG4Ra0FMTC1KPfSh43gIKimEyZggH8an/+TnqPVA/A0QBgsvIVJ93tlFBKlC5OlFtoZmXEFEFKkxlJAuLfaPNPLtQwb1JA0Gbyt86rK2w28tfirSlJQBoqJFxGW8yaDLjLCGjceo2oxJ8MDIoZRYAe4ibes0LOzhiErUUkgpbTCvasTzHYcqoMbwttsqQMpJ+2AByjznnNWcLvgQkSG5ASNCJgRMDnSfHxNyJM3K3McZSf2QcLCC/nTYhII8VA7oPtjUykz2qN7DK8J3IQ5nbygzlMykwQeIWBrXbW8AddS6oJGVIScoOgPOfOqh2qyfvf5DSvIDB/yy3x8aNjrlJ9i7Lb8TCBxGubNEBKUzIKtTmHIe+q2LwKpWoyFKxCnUgniDYkJg3IkH4Ct/8AijPJRHofyqVe1WiI8XrqTS/qPfUavioDyu4K29hCshSCmco0TE6301qvu3vF+zpWkk+IbJsIExJJ15C3YUeb2igABLwH81a4nGJWmC8g+eWmLlpeJEx/GBPJTUXsVtBTpgLzdSTOvejG720W8OST7akkByRmRP3QfyoBjcImSRkPlH4U2YVhLGFS+lltZRkLja4JMxcgcSDfXuKazLQAkTY2BJkWHdCcWVuOMIeWZlazJJsDERJq7jtqsypDyEqemFpv4drCADBHO9u1ENu7SYx2DLrH1brAzKQfaAPtAH7SecjpSSEAjRB80j513Ff5meOGNy4/lKVqQkIAjOUiB0ExYa/KhWKdKlwPZKUKFvvAH9edMeAcUMHicyQpoJRlSU8GYrTEi0iEn1ilpsKK86lAq1PLTsLARamBaAuGSeVCdJ3YUpTYjkAkdgOfzojiMU2w0tZAEqU55qMAesRHnS1urtbIcqj5EdNY/rVbevEqecKEq4RlVBuSeuh60gJbUZquSKlZGNKlElIhVHdi7ScQQhBSQ4oAmJIVbURcQNKVWNnODW3vHrNFdmM/WJ8TxClHEY1gAzfXToaYcatqMZyq8p0VrYbjhS2sAJIlQTqByJNgm4iACT6VYxn7M04Qt5tDqhAQskeyLSsCBc696Vdl/SAEOpSlpTmVvI2kA50zlgqKzcGNZoFi9uLeWgvYoqKVlSWlCTmANkhKBBMwDPnRL4uIKRxkz+W59z3Yuw8ThcUVIJSpTgBbyyAF9CdcuaeUgTXa8OSEIDik54AURYE847TSZsvayc6FKUptIbkNuK1WIBPtHlqR3imJlfiJbUrKZSDwGUyRyVzHegcAb99TgeYsQhiMWltJWqYHIAn5VxTbxW6t9xxKFPKWrlPCCAkAz0j3V2fxQCOulca3u2mhjEPrQZcU4uyminnEBcwpMiZgVT4nEkhoSZBiPcg2LsUtJdK+FRS2BlNv3iSPin411xFgfWuO7m45T3iZwTmeE+SEyAT/AIlA12Am1PyKoA4zzPMzHLkszbHJeVgihKIKigBQIVq4m+Xn5e+hKcBim2yFNgtrILrq3EIUjK+44FBJgEnOLEpAN6K7zbVUw1hm0OBtxxSLxJKEqRnSB/EVBM8sxoEcSXsq8jmIRmbCkpSV8ebEOZCNAEq8JJJgC06UuOQaEBbV3cwIcIdfdbcCUBSUuNgTkTePE5+161lXHN0jYKxbbZSlKMktGMoCR7V4IEieRrKXQjL/AFnD2URzOtG2ElDJVmXZUQVGOVom2tVEYZU8XrGnwom6AWQiQJMmQZ51pO4QWDv22NUg/wAxH4VsnFg/YH+f+lTJwB08RIHr+VaJ2dJ9sfH8qIGZRninx93/AFf0rPEPT4irKdmmP3iPjUrGxSR++bB6EmaMXM3KiHD90n1H5VKh9Q+wfWPyq05sNYH7xo9pP514jY7ke036k/8AtW7nbmi1KKCvTKpsK0vmMWgUxYRkFIMchQHaDCk4VQgElbRGW9gqTTFs3QeVed+ICgDPT/Dj+YSZLCfuj3CtlYNB1Qn1SPyqdGleKryuRuepQlb/AIY0dWmz/KKrPbKZn92keQoqkWqNbRVMAmNYE/Kj5t8weK+4Fc2KySOHmNPOruyGs7WIbKMxUXiVZr3B0GXsOfKp22jmTYkyLAa30q8MjAdSAS6Su4EJyrEJMnWOg607Hkb3JfJVfUSNnYgNByAVeI2UcrTqT6Tp1qNWFAvWYRMSkjtRLANhTzSeRcQD5FQmqwxLai+ChSTGHeNkN7PcbC1HK22mAITKVj86SdntJOYxojroTHbzroW8KS8MS0VqIzrKITZSRlymegUm9c82ehRZzaZr+g51XlUhVuefhYEme7O6gnUDTW3aiv7XxKVEeSbC2gk0I2crgmT7UCOsVsvFqTIIzHvQtHoQACYdTjQf7f3onhH80wEyUkWFxNunelRjHyYUkjSCP7UYwL+VDxTIPhWM6ErbHwoVG5z5LUiDMJs7E/tR8LOILYJkpCkkD7cdKsb54PEpxqmgh0tp4mzBUDwkzmAmZmxNA8QVkiHVJOVBICzF0j7IM+ta4Lab4JCcQ9ciMrihbmaoBM88IO5ZwuMdDgU8h1eXLqlRkWtppHzr6EyAJhAOUAR0AGg91cOa2riiJGKxMXj67p2Ka7Bs1bzOHbLiS6tSE5gDxExc8UCalzKK1KccKOieLUaRXGvpRZdS+CUpDSlKUlY1Jm6VX15+tdZU+WwokEp5gXUlWo7EGuL7571Yg4t1DTq/CSQAggcJgZhp1ovFP3QfIW1lv6OVktrToQ7OgPtBA11nt2rrTroSmSecVyvdVT7ow5CkJ+sWXkwkKWEEZISEyYM379q6VicKH2ihwHKdbEeV4qvJsCeZmADRkGLw6zmsVZQmVJJEAyLed/QVQVhmF/vsS64JkpBLbc8+FoJkHooqpQVuLhbXWP5z+NRr3IaGjzo/npfIjUMZY5pwmy0iPBwlurKSfeUzWUiHc1P/ANl3/PWUNzfqzliNvFOrQ99Tt71piFM+UGsrKdQjw7SVneZskDIRPP8AtV5e8GGSYlR6ko5xeL6V7WV3EXGhjUla27h1AkAn+WPnWydrYbqR/Kfwr2soaFwrNSwjGYY6LP8AlVVhpTR0X/pNZWUYQGcGMulsFsBITa3sx7715srBuNgg+GsXgrScw7SlYFuUpNZWVj+LjIsiOTI1dy/h31pT7GHUq8lSVD/bYmqgfdk5kMEWgArHnfLXtZUuTxsY9RvNrG5KHF8mWzfTxFAf7fKmHEbfeabAw+GSm1+JIE/jWVlT/SVehMzMWNExT2nt/aDhIKEg5SBCk87X9J99B5xeYqLQJOpLg/LSvKyqFxIexEYWKnRlJxvEEg+EiR/HRDd9p8YlpSkJSkLQZCpNjIrKyiXGqnQjWyORsxk2mhKkrSpS4KlSJ6m/S1tKB4fY7BgjNPWB+dZWVTd9xSgCWE7AQQLm3YV4vdUGTnUPI/hWVlCQPiESakR3R/8AKfUf0qbBbpLQ26kODjSB7IP2gecdKysrSgBgWSNzzGbsFapOSyUp0vZIGs9qrjdSBIJChNwRER0INZWUtlE0TTCstIIPirURByFAgnzHKm3Cb6OhZUfDWmLogpI1nKbj0PSsrKV2NzT3CC9+8NmCUmFEHMFIPP8Awgg1zbe/ZZexbrqMmVwIUNUyYAUYAtWVlZ44+6bk6l7dDArafw61AQlt4GDN1KBHKeRrpgxYKbHlrWVlUNozys23nOsL9IGKwjq28YnxkJJlaMoUL2gSAoRFjB70Q2l9KzOQHDNOOnnmORI+JJ9KysrSohhRLmA+kTCrbSpalIURxJyFUHmJGomvaysoOIh8RP/Z"/>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xQTEhUUExQVFhUXGBcYFxcYGB8cGhsbHR4YIBgeHxoYHCggHRwlHBocIjEhJSkrLi4uGB8zODMsNygtLisBCgoKDg0OGxAQGywkICQ0LCwsLCwsLCwsLCwsLCwsLCwsLCwsLCwsLCwsLCwsLCwsLCwsLCwsLCwsLCwsLCwsLP/AABEIALcBEwMBIgACEQEDEQH/xAAcAAACAgMBAQAAAAAAAAAAAAAFBgMEAAIHAQj/xABDEAABAwIDBgMEBwYEBgMAAAABAgMRACEEEjEFBiJBUWETcYEykaGxByNCUsHR8BQzYoLh8XKSorIVJENTY9IWVOL/xAAZAQADAQEBAAAAAAAAAAAAAAACAwQBAAX/xAAtEQACAgICAgECBQMFAAAAAAABAgARAyESMQRBURMiBTJhcYFSwfAUJEKRsf/aAAwDAQACEQMRAD8A5Q3Uh8qrtmpQo1Oe5YDJW01G8JSUg3SfeKjKzW91cUJSU3J0J7RN/StAgtTS9sbaqAMqjlNxM8ogD0vV1/bSGwVBQW6RwgXCVRGYk9tAKWXUTciD2MTWzLYAM9LdKz6S3cEZHA4zdCTr1qyg1AVdKkarWhrqbKTzNYlHlWyq2Qi3ShhAblPEMxf5VXVNEMQzVRxNMU6inSjNclQqTFWctY4oxbnRRZXUrpqUWqJBqTPXTBJQbV4Ratc1ehVdDuTYdY0V6GpwapxU+FcB4THY/gaBhDU3qTJEzRLDMz7hFUsoFFsOqP60lpSonng5e4tWOjTSf18akW4YivEuHmEnlrQCER8SZIkA+/8AXWqS1wrNrVppJyk1pF8p100/Gsh0ags4tbboUn7oBA0IvTQ3tpsRwmcoJ6XE+fP4UrY5zw3LjVIufXnVdWP7UwpyrUR9UKTZhTEYxZUVNynUWN46TWYTDquTqYN/WhzO1stwkd50NEcJtBTsqIA0AiY7xNdxIHU1cgc9yT9kSTCv0asHZZTxJj8f61s2ypRBkx060RcVYAAD0v8AOssygAAXBLTETmHpUggTaelSvAnUiqzoIE3nnFdUWZsUisqPMe369a9rOM7kIuMNZjEx3phwe7RWkkOgx0Se3U0Hwwgm3L8qYNiPRCQYJzCR8PWmsZKNSm9uyoey4kz1BH5iqqt3nx9ie4I/OnR0AkA/eImO/Si+K2AtuC2604k6EKKVeqSIHvrOYHcIAnoTl7uz3EHiaWB1ymquQTb5V2NOxcXEhtSxrKSFf7TPwoTj8BBh1GVR0DiMvnZQB/tXAzb9VOYQBXmlOzmwmHI+qjugkW8p61E5ue39la09jce+i1BuKKVVYRRd7dJxKuBxCrTpHymoHtkutIlYETcgzesMNKMGu9TVRxFEFiqa0fMVwMzIKkamzrXhTJie1SqNRKowYqVFoivAqrDjViRMTrFqxrDEjQ96KxUUUJOpCVV4FVcTgR6eRrY4ODBSZrOYhfTaUsxrxJq2MNzgQOtTN4QG0DrqI99YXE0Yz8z3A4iddR8aYWwTyIvQZ/AJQuJQqCmVIVmTeOfPWKKtJKZn50liDKsYIG5YZb/vUob8q8ZvABABogGikiLkagdPKlnUoXqQtIKb9NRyi/4Vo2lJWLTa9ufkOdWnVWJFifd3o/uRsJYU3iiWozkISowTAMqBIi1/dWAXCYgCUsBuOrFZ75EACfEsJIty6Uqba3N/ZnltLzyLgjRSeRFtPyrse38Y7h0OKKmCpRPBf2MsLWTYmBBMTAFVdkvJS6cVilpU4EIQglOQJTFjxXKlAjXSmqaF+pESGbYucZZ2CkmRmMG4JsfcPhRZnBgTMQNItXXNr4DCYhQc8DxVnKlXhqAhJ+2YN8ok++lbam5TviZcOQUwVBS1+0J0IA1E+Vq0EuaEahVfVRUSgFPDeDpoR8a2aSYkCB1+dS40objwyl4gSVpukzyym4KTIP6FUsPtszlyRfpXcYQcGSPoSbwesaRVVXwqxinCuJEa2qFJHurqhMR1IpHSsqJbgmsrIGoEYPF7qPbCSC5I5SfXlQBtskntH40c3eT9YY6HXvpRHqTe5bweLWpsKP8A3D7r96sJ2/4aiYz2sDoPSoDgi1hiHCJGYiOtLTrtre1egdQ0fgcL2Z0PdvfdWGYdKlKW8pUJQTCUpA19/Kr7m1FLaClrUslSlnMScsiBE6WJ0rluHQpSwkzmPLSet6a9mvksqSOUC/nQDHREN8oYE1D+yNoMobyuNoWVARmTOW5NuYPcUxYHZDbjAdzQkmOFyYnSQokDypExzyEJSpUcITwzBUOY/rVN3bQSFBEoSqDEybaHWsyA8rE7GAVoV+tx6c2Q2pJKHZuRxJB+IilPedhSGiD95IEG2pvfyrfZm0HVAlvMUJk68tSYN6j3llTZJP3VX6jQfGuxFiaJm5lVQCsU1HtVd8AQfWtXXJVWPeyKoHcnJsT0pkTUS0xVhGk+6ojesucygCR4MFTiG8xShSxMH406YLdVpSQVOqCpbBAvdRIUNOopU2EQMUxMR4iJm415iup7MxJIKvEbAC2tEiZCiKXmYiqilG4ARurh0xLqiC2o3GhlQGkWtRnDbsMBeXwErSC1xFRvKiCYnnbXlVkqOQKLwuGE+x94qJm36mrKBLilZM/EzxZoB4unKkcyfcYJUY3cY+r/AOWZPC1mCjIObOVWJ5wKqDYzKGi4ppjMhpMRyvaQLEwkz1o7hsPBH1IshrVfPIqhG2WyjAYlWRHDIGU/dSsn51ou6nXU5ay8pSgIHLT0o+lBtrf4UA2UvNfS9MzAEWki2tUPHYxyEtYHBqccShCZWTAjn59BTvsrdINS7ilpU0gAwhVu+YkDhHnekfBY9WHcS6jUWImJB5GmncjeRL68Qy9CUmFBEmCkmFX1sIvPOgupzEroTTfbFYMwMOEBSCAsIAuVRFxrEel6H7N2hiVNpIQfDSuErWohKVaQCoxHIxajm8m6aUK/aGWy6xlunPdGvEkkzAAm56AA0wvbLZ8EYZKcraBw5le1mIJN+ZKvfNbkIH3TMbk6itvjhFhkKeyhYSAlzOoohUlSEKA+sUYiDaKFO7+vKSlsttLyJhRIk3GhEQCDy00qHfXGYlt1lKlIWls+K0DoDEDMk6EQIvHOKAftTagoutqOIUeJd8yjInLBhPU9RNF9rgERZ/P3RhzAbQcxCyvOQUqB4DlSG/tJGY3JMW050w4vEOOIKX05WULQEOoGVUZTwSkwlJsIPzvXLV4stKBQZyKCgAe8xbS1MrG/Lr2ZtbaFJdHGkaDlpra3WnhSBFDIp2TuXWnFMuqYw7jYMAhwKjNaRJMjMJMzaRYUb3Uewj+F8XGjO4CtsEKNkjRU24iSSCZgRSngMM2tpLuc8J8NQnLIBNhF1GDM/jTg5i2XMGjDM4ZJdypDaUZRxR7WYTzuZPMzXH7amI1m4s7TQyMqmlFQVm9qJsYm3IiKptjrp51MzgVKUpK21srAOVATqoTOpuZiotpeG2gN8RfQshxX2VJi1jpB/RoWXceuS+5E4lqT7Q91ZVEuCsoOMbqD20EEg9r0Z3bTLwvB0H66UOw7fJXDKhPMAenyo9uyx9cCmcsmLQbafCsMmTYhPbDCvBIUR/EdLTymlNeAHtJVBsRP9Kat6OJghJMlIj/Mk0sbPENqBHF35XrgDUDIQDKTuAd9q1yRYx86NbuYdUOIVPLX9fqKEvJUASTCff8AjTDsFBleoEJidYg10IEk3J8fsxLq2UEpBUCmTMAwADbofTrQTCpaByrBUEE8zNusRz+VOmycB4+MYQTHWOk3+ApUwuBBxOQmD4hB7gE8+8V1WZxfj17hfZWGBQA2sJCgrMQsidTBk36RQ7eV4pRl+9YHuDP4UbcwiEOCLcxHXSge9QhDf+I+en9aBBuN5huosLSDrWOEaVtrFR4g6A02dNlDlWrydIrZlXzNZiOVdU4mxNdmKh9siJzpia6psFRDJGdv/oGwk+2a5Xs+z7Wnto18xXWt3hDYJU0OFV4kjKpR9daTn6ik7l1x6Etp8VEeI2fZsQltJqFpqUOrKCo5gnMlVjCydOVj8K9exPBhh4jV802toEzUC3vqnbLMqVBQeE68uQqYdxnowi41YQ0bqYAlX/j+V6B71MEbOxX1YASt6SD1ygW/mNG/BleHT4azmeTqeSG0zNLu/BjZmIUGynO9EzI/en8EU5BZH8RbGc32OIE96ZWnBGl5GlLezPZHmaOQfsz+u1NydmU4TSiWHEdQR6UOxeC+0SU/OJ59u1X/ADVfnf8AKquKWsAA9x/ehBhsLE6fudtzFYlgLW3DYBSgoIklNlHKpQgTYetHHcMPGU44smUoAbTYBQnMVEe1MgQZHDXN93t6XcK22ytKVJlUScpSNYMC9zTngsS++gLDYzEi0kCDoQskk2IPsxWOVQUBudhVGFkwk3szDlS8yArOIOfiCRpwjlrVTBbp4JpEeEHDJSVKUVixnXkoAxpyrHG3k3Anl5Gk/b7S8K8pa1LC1EOFCp8JcxFk+VwDNM8ZyWutzfJTElMdypvfuthlBSsHCHG1fWpVmgpkDMM1woEjzE1GncVKVN5XRnCCXXEKKjcEyBbKZAA6zeqjG8ZL8uBMHkhMCQITA+ybniJtA6U3HbrYS4CkQ4mNLQBABlXDbmJuavXLjBpzRkzYfqfcgiPt3Yy8A6sOSolJU04FQFTMqIIuZ93uoHsjHutOB4LUhYzwsmOuYT30pwx2XFskgpC2lgouSVItnzFRmAE5p05UkvSpSk8kqXlnQSo/P8aHKoU66kgQ8qjNhd8S2+HCjx0FICkrgLBJlULTc8V5oft/awxeIU8llLKSEjIieUwVE6qPM25ULRhSCLmefaiCWCEzfrFJLCo9cZEZd39hYNxhC3n8rhzSnoMysvL7sVlAEbSSkBPFYAfCsoObfE9UeLgI28rMiUAnmTca+/rR7dAfWGTrp5Uu4x/kpQVP3Rbt63o3u25CwB90n3ClVqeWvdxg3hZ+qj/CPlzoI3CUmYJIAE86tb24sjDyTfxEj50pf8RKnWyYUB9nSesitFiFwDmoULSjKVIEdjRvYjUB2J1SAe0Gg+FW2tSpKkhQ4Ui8E6X0gCju7jaCh3wypSRrPW86aC1YHBNTWxNjNGHt1myraDASSCEFUdpNLuAQTiikEghSybdDf40O3sxi2n2ykxDY+JPOhGH2m6FZiQJ0gaXvN+9HXuCF5GjOhrwy15iFDh6i8SdKVN7hlQ0D3+Qo3sFx1bLql2j2YOs62nlGneheKwpxSAkKAW2ozPMGJHn05U1MVpyEhbyTi8hsbdCt/EV06VFikxHvqyEFJIMiDBGh+NRYy6vSlXR3PTIBWxK7Jj41ZxuEUhLSlEQ6kqTF7AxB6Hn60X2Ju+tzKVJVmBSoNAcSkxOZRNkN6CVRN45U0D6OsXi1JKy0wkTP2jB0hCbJEAQJpyrYJkmTMEYD17nOtnQX2piC4gHlbMK6/sBBSwCfCTl/aO/2Qda9wv0MMJUlSsU8qCDASgAkemlO2B3XYbb8OCU8esSc/taDpSsuBmqKHlpeohMrkYQEsnKgEg9yox8KobOw7jzTfhIdUVqvkHDce4DvXTXN3MEkAlkHKAkCToAba9zWjmPbZQG2kpbSBASkAADlpUblUNE7lCvyXUW0M/8AM4VJS6cv7QognpI5eVI++ao2TOVafExIAk2IBWr30+KfC8QVAuHJhnJA+yVGucfSC4BgcE0M/E66s5/4QkT/AKqoxjYglrivssezbQ/jRZ9YFxz5UOwAgCOtFV4ZRAIisY7l2NftEqBRF+nKp0mQCfP9Gt0tzbn+vlW2SNdPPWhJEMAgVNcVhgp3WVBRVZQsk3PbWnrZO9rSAAt5swIELlR6SmBPSua7wqHjrUQQDlKgOUpT11vyqjh9n+IQrLABEmYBnS/Lzo3RW76isSsuhsmfQe7+8DK0POFQytjOsSCTOkQetqrbbwK8S2lbwKlqFmAJypPIBImQNVHnpSlsFj60IhrwjCuEyQ23xBMgaSPI11zd+7KHD7TgCyfO4HoIFbh10YnyqDzjGM3OQlcZFgmbLXkixiMw0mpMUwEtlJcZSqP++3PuMV2fbOy0YhpSFC8HKeaVciK+c9q7rOqeWWmVKuorSBJQftyPMWo8mNWILTfHz5FtU9y9swOgLQkgsqQ5mgojMRYCFEzI5WvSyhv61ciONQPoacNg7IWZU4gWStIym/KLR1F+1LIRxLERxq5fxGnZMv1EB/iKTFxymW21DQCt39IHrNbs201qq8smTy7VOwlhOoIfaVmMC3671lWik9j6VlFJ9yk7hyNdZvTFuzOYFWuUg+nlQSZRGo0GuvW+tutMWw28hBVrlNu1qG7gV9093yTmYB6rHyNK2HwhXISoAn49utMm+jh8BAE3WZjoAaWWWl5SpInrGsVpsDRjFK/MJ7IdVhnUr8NKoIELAUI5m/PnOtdE2qAUhxKoS4WzI4RKZsY5GdTXMMI9J4iEggyT1jpzp23OxQcwjjahIJMHXQc/f8KPDtuLiRecy4wuXCSCPzfqItb1uS4EqJzpBCtZiZQOhEEwexoZg83HlTmjKdbgSelMWDxCHj4Th4k5i0uJI1lMyDlJodsjCOLdTh1JUDmIUkWgEHNfqI+FdlTjoSnHk4OTkNV8fFaI/eOOCUGMK2m5KgpxVoJB9mRJ5AUjsbVUlwuJtKjI7aU07x4rhcKdAMqR2AilPDk5LTYcXa8a+ZApjEoBRiPwTx18t8z5PcbMdhv2hrhHGOMRzgXBPlUuy9ylqIcfUlIJhpGviEXKjGjSeZ5mANaZfo43VUljxsVIROZKDYlIgjN0TN45wO8uuGxJUfEyoQVi2YyoNj2LDSZmO4pZAY3FIz+MDhLX/YQfsbBJYavp99SZK1H2l5U6nkLcugFGy5CRAUCdIAEec6etDg8SSV5kpSbqKsuZRPY3T2qrtXaYaOZZhI1j2lE8z0A6UX1AqyfIGZ4fGJSDAMgSDzIPyqltbbAbEyIrlu1PpDQjMGRrJtpJ1JjvSwna68a4oOrdCcqsvhpKpVFhaYE1M2TI/qpXj8M1Zj7tzfxtBs4FdR0NRYVnaD4DwaKm1AKGVaOIHT7U0ptbr4/aPgJ/ZwwlpGQuLGUG5JVGpNda2XgU4BhtgLzBCYnqdT8amyhcRDdmWLwVSsr7P2RiVNLCm1oWtBEykRMW1rl/0sbPfaXhw4hzw0oWApQGXMpRJTKSROUJNdA2rvOtMlBIv+ta59vvve4+0MMo5sxSpR6ZTb1mqV8hsr3xqS4sSY04Kbi9gLBM9RRxJBSBfp2+FBcCBbsZg8xRRs2087/1rGE9RDoSwxhwDaPdXuIBJiZOgA+FRl+Ji46DWswy1OOtiNVoBtHMfhQqDcYSFBhJndxT+MKltpLSCMwV9shIISANdLmmZvYyHQkKYQHUkeACop5TokQoC/CoictDRth1xQIyjKb5gSNLjhTaevKPOq+BxjaMT4isqXWyFpTKwlWURlBInMruINbkawQDCFLi+0+u4Tw7xbWnxY8TI62oAJABSRYBskZon3UV2Lv+WVjD4wJSlIARiBOVSQOHMOUiL0s7W8V0F0FYCSVJhsJygkkHMCSVXmY5VuNl58FnW/4iQ2pxNhwELiLC8zodIrk5Ko5TzHIZjU7a0uQCLgiQeopF+kHDnDrGLRmCSIdCeZAkH1Ej0FAvon3jd8QYIpUtrKS0rm3GqTP2OnTTSun7UwKH2VtODhUCDPLofQ3qkEERQJVgROS7K22l0AtpdkoU4EKTAPIqBMTrytflSMlJDjkxOZUjmDJpywjpQ65h2nC4lLfEpWSLnRASOGNNTrSsyIUQYmfz+NGVpAT8yoZTkym/iRB6Emb21A0r1tERIkSCR1vV1WEHFyhDp9yFR868YXlUkxMRN6QTKFFmmj01ui0oBQS0kG4SRcf66yjLGGbyplCSYF8gPLrWVNzPzEGcLwTAMDNcgaSbxTJsIjxDFwBF+s3EUr7MchaCBlCib8st5im7YWG4jeZ09T8qpPZiFN9SDfBCMrRUSlOdZsJ5afGlDD3KomByH5U4b7YckNJH3ln5Uv7LwN1gTpoR+VEte4rNYupE/hw4E3iJ/Rp63SRGGskXcUn0KeIjvFK+HwRy8jfSennTlsJlSMKkpsS6AT52og33CJ8of7Vv89xAW5lXIBzJUYPkb08bthJDjwy5spI4eISIMK6dR1pN2q3kedT0Wr4/3ph3DfWUvNGcgSSm1p5ifcY71Q35qm/iKlvDXOp/4gH9tQZvGoqKGk6qIAHUnl6k0y/R1sPxFhK0EKK8yj0baMKkXEqWcsdj0pe2mmMU1I0Wgz0um9dN3Kx7YxeKaTYhtDkfzu+JHaVA+aqn8nTcY/8ADmOH8PLL2Yy7axICkMxCVBWY5ZShCRrGnQX6zyoa7lW5kYUnLYrVfnynmdewkVTGKQlRexLi5dnIiSEttj2OEHU6k63iqmI3mZQpOR1GQdRxE8rnlz0oMgtakGLNTa773/5DOMeQp3Lb6oWm4Gt40zd65H9Iu8BUvIlRhR0B1jypo25vHh0NuKSopTmCeAAqK1hREyY+zftQfYO7zTjjOKcUSpM/VqHAVn2De8JuT1IFTgnReWpS2/8A1DO6m4bGHQlzFgOPKIMRmQ30A5FXU0xO4xtHC0gDl7MBPcnr5VE9jtElMRrJmY5kAWHPvakve7eD2mWyCTZSxokW4U+nPvQ4mZzuI8p/gw2jfxJfcaSmUoFnM3tRGaBGnea8/wDkIfQVJ0BUkmZFtdYJMnQTXKHnIskkWixi3S1GNjOZWOl1GY7jU66/KqswU4+Ne+4pLMYMY+JEKT11M/EUq70bK8JxDhVJdAUEwZFrm/LSPOiLWLlQSqyZ4jcwPIGmbedaHMEgOJBMq8NUXQUgkDyUBBHQ9rtwYKxliZi5OGZV+YkYQXE6H+lEnSBp+c0Kg2i1qINLkXPY1MZ74NSVryg/w/CrbCylxOkgpI01BEXNQNNc+n4V74xSrNFgQexFBe4fqEsKsJdXxoiJOnUmqjqSvEhQcZCUkZgVIBUJEjiVND9v4DMsqMpACjYcsxtY+VCMFu44ZLggRMnp1M8rUfHGHL+4gDM2MIBqdRXtN3wnUFvDxMIKMQg/VwZlMzniLC16r7EYW62Ep8NDRK28uWZJGcFXKYTANc32dsRx96wyISbulJKbR2mYItTdgt1cZPhYd1akGJgZZI0Vxm0dRTMjXQk4wsAWrQjp9FOzoffeIs2nwh0CiQVDzASP81Mn0i7QW1gXC2YcWUtpjWVmDA6hM1Z3f2SnA4JLadQFLWocUrN1G+vIegr3ZjLqiFvlMiSkRcEjUnkY5DSu0oi+9zku7+x32X3SttSUrQhRKgRpJCZPPMPWaH5bkef411je/BtrLaiSFcQBub2PI20N+9cvDV7E9xE05mBQR3jrTn+J41cOHSGlfEpT+NYlIIB8h76sMoTC86ikHw0yI0Lrc69gdelddRsTDN5W222kmJgpClEDub+tSO/EdSjI4Uyg2iw/diw1F9K8qwFkWLRV3yi/xrKnqLufNWAxKgAkezMwfw711DdZvgTI0Cb+tcw2a3xJGldV2K5lbA1TCYPn1qzJEY5BtxbaX2PFBU39ZmCdeUH8fSh5aSXikfVNqlSVrVBCRa8ak9JojtJ5pLiXX2y422laSB1UBBPa3xqr46n0IYwTaEgs5lrcMqSQSCkeVjNuVIN3LFCgC/cBbYfdZGVSSMxsoHUHQ689abNlAnZ1iQrWec3I+VBt6cYAhvDqPjOWWXiL68KRFhbp1pow6AnCp7KbTA55gvp5UaHqJ8rECpUe4uY3dPE4l8LYaKkqQnMskBIIEXUbTpYX1qlsAvYbGeE4lSRmKVpg5cwtJixHfoa6hvPvY3sthlhtrxX1AJbZBjldSjyE+poA9tReLKUOpLb0SSwSFNqUBIBPtCIkKEGnNnBomT4FY4D45/LVXLOI3fwzykueFBEGUrWPzn3RSfjdoLwe0UvJTcylYmeAwVpBGpnLHlTzsFJQ3PiJdI4VFA4TFpHQ9aCb97FS+EvNZc6JzAG6hafWB8Ipbnd3PQw4z9AIVr9J7jMVhNooPhvBLgsoE3HmmhmB3IYCiXnkmftEkADysSfWuY7SChiCWpCjBGXXlpF66Js/ZancO2cSh9tyClSgQUkapUpKpExzEUZIUAk6nk/6WnJUGh3Dm12WGsMyMKlC2Q5dUXgkiVZrk5gfKr6cV4LSlqSgIyhUGJjsJ1pT3jxyWktJSqSmJJCQpVuIGEiQbW/Kg22dveOuRORPCgHkOp7n5CgchzrUHOyKCx/YD+8v7xbxKeGVKShF+fErlcjQdqWXVAVj2Iqg4/J8qJEoUJGnLI3JpK6q3errS4ATcdc0a/lQsLnr6a+dEtnYIvKk2bFzJursacuPmQolODC2RtDuX8Ph5R4l7kBA7cz60ybxPBGDalKVErMZuRKVDNHOJPrHShSuNTaB974CwpvYwrpIgpbbRcLUAVFQNgmdB1PMSOdV5UGPFU7zUVfMxY8e+OzOeYfZzygD4LpT97w1FPnmiKsYYEaievnXY8P9IrSUgPNOgj2i2nOiPvCDMdomruP2NgtpNB1sokjheQBPkoWnyNxXnEqRoz0frEH7xU42o2Oo7cq8QsKIAubCOp7etGNu7BewqgHUykkgLSQUn8QexqHY2GlxKrGFJPom+npSKFywMGFgzzH+2pMjVVieZK+WpEQbaUO2hg8zYhUQQV3MKSAJCSo3HQUR2jgHHHMragCRYqMXlV5MkaRVXaeyHGGlvPKQVAWAVmImB7+3ajNc6uIXI4XQta+YZ3R3lYSkNcLYSpXE6tOlpMEyDyiKe9hY5LiXFtBK+INJUlQI0kqka6jWuC7psH9oaVKSkuHMTqDlVaPjX0NujhUobXlWFDMPZsAct/eI91NK0IpvIZ+5eSu2hPbyIkgHUg1M2hBuJPMT+XWvFYSSNbX10PWa8xL2VOY/ZBJ8hc0i5x31FfenGgvpZ8QNwklUmLq9kWIvCVGhacAiJ8Zv/Mf/AHoTu5iFPl151GYuO5lTFgA3kSJ0ACzbtTdicFhUAFYaTOmYJE+VVBSoFzz/ACmp/tMo4bBoGjjfI+0fwXRFGYXS63METJJvrqs1U/Z2BBKGsqtFcMe+bk9qmXhMMkSoIE6DmfIC5PYUJ/aTh2/qg9Wx0T/0fj/71lEk4XD/AGm0pPNJFx53rKzXxN5v/VPn7Bk5x6Xrqe7YKmdYgp9ZvXLMMq4pzwGJW2wwELjO/wAQ7BJtetyCekktbybSU2FJCiAqbQL8tTyoDst1SjkbUptTiVNBU2AWLi15MUb3gaKikxmibUZwK8Ps5tKlJ8TEq4pj2JE8I+ybgE6nrSyBcPmxIs6ECY5Z/Z2mnw74jaobHhFKIEgnMoXJE+4Uz4zGFlppaRC8ycqtdErJOUykwVWMWoW79IS3GQ0pkujMM+YTAJvA1tyNEt4BmaRlH7sqMAzYhMK8iNAb8XasUbFwvqFgQZV3W2YpSnMU/mdecMIK59kR10TPTyqtthzI4tEnM6kJJFgE5wVk31UOGANFGmLZEjCoOYgxNzIiT109KSd7sR4WOQ5dSUi9tc15Hlb41MBzyEQ7GNBfUIsoeww8VpSkqMfV/ZIJBv0IFtPtCmHd/azWMQpSm1NuA5XEKtJtcX07jrQXCbR8REABU37AcpP6+FUwstPKcRAKGVAKMmECLZZgnNF4rkfXFo9XYEEHXuHsRsjZeDcSVhtLrohHiLUYHMiSQnpNT7S3pwmGQtxTiHDoG0qBKj0jp3Nci3kxK3nfEUrOpSgmeukADQJ7Ctdp7DWyshOYolQEDjOUxy7EGehqrgpIswH8kpagQ3g9pYvGuLOFaSFmSoNNoTAuRK1CR7703bI3AK0TiXUl8iSVJzBPRJkwY61V+jt8M7PxHhZUPLzESRMJA6686M7vb4peeEqyqUnjSfZOX7SSTAnmFaHTspslEgDUndnZbg3af0W4nIrwjhXSQQOHwiOhBFvjSBvNurisAlCsShCQswMriVGe4F+XlXfMTt1lu6lJTaYSoE+qtB5D30qbR3vbX+7bS4oHg8SFGf4cwgUSZCvcBsTvttTkGy8C47e4RacsEx2mukbs7rJWMsFQEEldlQf4U2+dYja633/CfbbDiZ0Azp7G+ulhR/DY5vBgrWviKYItYa++ubOwOpRjxAKShlg7AbbbL3gpK2kGIkFRkdD0ml/aG01OpSpc5xZR5cMQe0iPUGrmJ36Km8yEynULMQQbcj1tGsUsb0bc8dtCglDbklKigZUxygTrasZ8mQUxg4sQRuQ2fZjLsPDcAJElUknURy+HzNA9oDwcQ6lpSkAEAlCiJ4UzISepNMO7/wC5bP8ACmB6DXoOtBsPs44jFPJUcqApRW5YZZJgAqMZjBt27UpBsx+r3ArqzmmSoquJuZ9dasM4DEpcQpxlxPNJKCARBvppT4rGs4NILCGSREKBC1q63FEsHvqXwQhs5wJ4vZHWSNPKmF1XZi3JJ4qIhsYkjEoTCSkJVmUCLHMqb8uWsUR3xwysQhsNpzhKwpQSAo6HKOEmLnnR/E7Qwz6VIdZQskXDaSCdf+oMse80oPbAbZc8dgukJsUKUV5bxcnUdOH86U2XEH53uNTFlbH9LofMFbtfRpinXWytQZaOVSlK9tNrgI6/Zk13DZezE4dJQjQnN6wB8YmuYbJQXnlITiFZcocS2CFDWT7JmABOXNziKfdztmuNYfKtTilFxxXGdATwjyygGOU05PI52K33JsmH6Z7h6bUq7+49TeCdKPbVCExyKjBPoJpqX0TB864/9L+0XPHaYQpSUoQVrCVQSpRhM+gPvo8YFi4KIch4r3JNzJPjJgwXErIPTK0Ab9/lTxhsOkQQCSQJUSSdNJJmO1cu3KdWc6XH1QMhgrOhUc1yf8Ndaw4t5flVTEMAZB5eE4TwMhw27xWSsBq9rpv/ALTUmF3ZW2SUJYSrqkAH35KYNkfuh5mtX9rsoWhCnEhThhI1vMQSLCVWubm2tBwExcakXUF/8KxHVHv/APzWVNgd6sO6gLSogEqEKAB4VFJ59RWV3EfML6K/E+WWlQRT9sfBFxho5hDbhXpc8ItM0l4JYzCQDen3ZmIS3hySSEklVgTaAPQSDQNK0EtpYzAiPZJEzVHG4Ra0FMTC1KPfSh43gIKimEyZggH8an/+TnqPVA/A0QBgsvIVJ93tlFBKlC5OlFtoZmXEFEFKkxlJAuLfaPNPLtQwb1JA0Gbyt86rK2w28tfirSlJQBoqJFxGW8yaDLjLCGjceo2oxJ8MDIoZRYAe4ibes0LOzhiErUUkgpbTCvasTzHYcqoMbwttsqQMpJ+2AByjznnNWcLvgQkSG5ASNCJgRMDnSfHxNyJM3K3McZSf2QcLCC/nTYhII8VA7oPtjUykz2qN7DK8J3IQ5nbygzlMykwQeIWBrXbW8AddS6oJGVIScoOgPOfOqh2qyfvf5DSvIDB/yy3x8aNjrlJ9i7Lb8TCBxGubNEBKUzIKtTmHIe+q2LwKpWoyFKxCnUgniDYkJg3IkH4Ct/8AijPJRHofyqVe1WiI8XrqTS/qPfUavioDyu4K29hCshSCmco0TE6301qvu3vF+zpWkk+IbJsIExJJ15C3YUeb2igABLwH81a4nGJWmC8g+eWmLlpeJEx/GBPJTUXsVtBTpgLzdSTOvejG720W8OST7akkByRmRP3QfyoBjcImSRkPlH4U2YVhLGFS+lltZRkLja4JMxcgcSDfXuKazLQAkTY2BJkWHdCcWVuOMIeWZlazJJsDERJq7jtqsypDyEqemFpv4drCADBHO9u1ENu7SYx2DLrH1brAzKQfaAPtAH7SecjpSSEAjRB80j513Ff5meOGNy4/lKVqQkIAjOUiB0ExYa/KhWKdKlwPZKUKFvvAH9edMeAcUMHicyQpoJRlSU8GYrTEi0iEn1ilpsKK86lAq1PLTsLARamBaAuGSeVCdJ3YUpTYjkAkdgOfzojiMU2w0tZAEqU55qMAesRHnS1urtbIcqj5EdNY/rVbevEqecKEq4RlVBuSeuh60gJbUZquSKlZGNKlElIhVHdi7ScQQhBSQ4oAmJIVbURcQNKVWNnODW3vHrNFdmM/WJ8TxClHEY1gAzfXToaYcatqMZyq8p0VrYbjhS2sAJIlQTqByJNgm4iACT6VYxn7M04Qt5tDqhAQskeyLSsCBc696Vdl/SAEOpSlpTmVvI2kA50zlgqKzcGNZoFi9uLeWgvYoqKVlSWlCTmANkhKBBMwDPnRL4uIKRxkz+W59z3Yuw8ThcUVIJSpTgBbyyAF9CdcuaeUgTXa8OSEIDik54AURYE847TSZsvayc6FKUptIbkNuK1WIBPtHlqR3imJlfiJbUrKZSDwGUyRyVzHegcAb99TgeYsQhiMWltJWqYHIAn5VxTbxW6t9xxKFPKWrlPCCAkAz0j3V2fxQCOulca3u2mhjEPrQZcU4uyminnEBcwpMiZgVT4nEkhoSZBiPcg2LsUtJdK+FRS2BlNv3iSPin411xFgfWuO7m45T3iZwTmeE+SEyAT/AIlA12Am1PyKoA4zzPMzHLkszbHJeVgihKIKigBQIVq4m+Xn5e+hKcBim2yFNgtrILrq3EIUjK+44FBJgEnOLEpAN6K7zbVUw1hm0OBtxxSLxJKEqRnSB/EVBM8sxoEcSXsq8jmIRmbCkpSV8ebEOZCNAEq8JJJgC06UuOQaEBbV3cwIcIdfdbcCUBSUuNgTkTePE5+161lXHN0jYKxbbZSlKMktGMoCR7V4IEieRrKXQjL/AFnD2URzOtG2ElDJVmXZUQVGOVom2tVEYZU8XrGnwom6AWQiQJMmQZ51pO4QWDv22NUg/wAxH4VsnFg/YH+f+lTJwB08RIHr+VaJ2dJ9sfH8qIGZRninx93/AFf0rPEPT4irKdmmP3iPjUrGxSR++bB6EmaMXM3KiHD90n1H5VKh9Q+wfWPyq05sNYH7xo9pP514jY7ke036k/8AtW7nbmi1KKCvTKpsK0vmMWgUxYRkFIMchQHaDCk4VQgElbRGW9gqTTFs3QeVed+ICgDPT/Dj+YSZLCfuj3CtlYNB1Qn1SPyqdGleKryuRuepQlb/AIY0dWmz/KKrPbKZn92keQoqkWqNbRVMAmNYE/Kj5t8weK+4Fc2KySOHmNPOruyGs7WIbKMxUXiVZr3B0GXsOfKp22jmTYkyLAa30q8MjAdSAS6Su4EJyrEJMnWOg607Hkb3JfJVfUSNnYgNByAVeI2UcrTqT6Tp1qNWFAvWYRMSkjtRLANhTzSeRcQD5FQmqwxLai+ChSTGHeNkN7PcbC1HK22mAITKVj86SdntJOYxojroTHbzroW8KS8MS0VqIzrKITZSRlymegUm9c82ehRZzaZr+g51XlUhVuefhYEme7O6gnUDTW3aiv7XxKVEeSbC2gk0I2crgmT7UCOsVsvFqTIIzHvQtHoQACYdTjQf7f3onhH80wEyUkWFxNunelRjHyYUkjSCP7UYwL+VDxTIPhWM6ErbHwoVG5z5LUiDMJs7E/tR8LOILYJkpCkkD7cdKsb54PEpxqmgh0tp4mzBUDwkzmAmZmxNA8QVkiHVJOVBICzF0j7IM+ta4Lab4JCcQ9ciMrihbmaoBM88IO5ZwuMdDgU8h1eXLqlRkWtppHzr6EyAJhAOUAR0AGg91cOa2riiJGKxMXj67p2Ka7Bs1bzOHbLiS6tSE5gDxExc8UCalzKK1KccKOieLUaRXGvpRZdS+CUpDSlKUlY1Jm6VX15+tdZU+WwokEp5gXUlWo7EGuL7571Yg4t1DTq/CSQAggcJgZhp1ovFP3QfIW1lv6OVktrToQ7OgPtBA11nt2rrTroSmSecVyvdVT7ow5CkJ+sWXkwkKWEEZISEyYM379q6VicKH2ihwHKdbEeV4qvJsCeZmADRkGLw6zmsVZQmVJJEAyLed/QVQVhmF/vsS64JkpBLbc8+FoJkHooqpQVuLhbXWP5z+NRr3IaGjzo/npfIjUMZY5pwmy0iPBwlurKSfeUzWUiHc1P/ANl3/PWUNzfqzliNvFOrQ99Tt71piFM+UGsrKdQjw7SVneZskDIRPP8AtV5e8GGSYlR6ko5xeL6V7WV3EXGhjUla27h1AkAn+WPnWydrYbqR/Kfwr2soaFwrNSwjGYY6LP8AlVVhpTR0X/pNZWUYQGcGMulsFsBITa3sx7715srBuNgg+GsXgrScw7SlYFuUpNZWVj+LjIsiOTI1dy/h31pT7GHUq8lSVD/bYmqgfdk5kMEWgArHnfLXtZUuTxsY9RvNrG5KHF8mWzfTxFAf7fKmHEbfeabAw+GSm1+JIE/jWVlT/SVehMzMWNExT2nt/aDhIKEg5SBCk87X9J99B5xeYqLQJOpLg/LSvKyqFxIexEYWKnRlJxvEEg+EiR/HRDd9p8YlpSkJSkLQZCpNjIrKyiXGqnQjWyORsxk2mhKkrSpS4KlSJ6m/S1tKB4fY7BgjNPWB+dZWVTd9xSgCWE7AQQLm3YV4vdUGTnUPI/hWVlCQPiESakR3R/8AKfUf0qbBbpLQ26kODjSB7IP2gecdKysrSgBgWSNzzGbsFapOSyUp0vZIGs9qrjdSBIJChNwRER0INZWUtlE0TTCstIIPirURByFAgnzHKm3Cb6OhZUfDWmLogpI1nKbj0PSsrKV2NzT3CC9+8NmCUmFEHMFIPP8Awgg1zbe/ZZexbrqMmVwIUNUyYAUYAtWVlZ44+6bk6l7dDArafw61AQlt4GDN1KBHKeRrpgxYKbHlrWVlUNozys23nOsL9IGKwjq28YnxkJJlaMoUL2gSAoRFjB70Q2l9KzOQHDNOOnnmORI+JJ9KysrSohhRLmA+kTCrbSpalIURxJyFUHmJGomvaysoOIh8RP/Z"/>
          <p:cNvSpPr>
            <a:spLocks noChangeAspect="1" noChangeArrowheads="1"/>
          </p:cNvSpPr>
          <p:nvPr/>
        </p:nvSpPr>
        <p:spPr bwMode="auto">
          <a:xfrm>
            <a:off x="2730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13308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3728267"/>
            <a:ext cx="17907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8003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wipe(down)">
                                      <p:cBhvr>
                                        <p:cTn id="33" dur="500"/>
                                        <p:tgtEl>
                                          <p:spTgt spid="20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055"/>
                                        </p:tgtEl>
                                        <p:attrNameLst>
                                          <p:attrName>style.visibility</p:attrName>
                                        </p:attrNameLst>
                                      </p:cBhvr>
                                      <p:to>
                                        <p:strVal val="visible"/>
                                      </p:to>
                                    </p:set>
                                    <p:animEffect transition="in" filter="wipe(down)">
                                      <p:cBhvr>
                                        <p:cTn id="38" dur="500"/>
                                        <p:tgtEl>
                                          <p:spTgt spid="205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056"/>
                                        </p:tgtEl>
                                        <p:attrNameLst>
                                          <p:attrName>style.visibility</p:attrName>
                                        </p:attrNameLst>
                                      </p:cBhvr>
                                      <p:to>
                                        <p:strVal val="visible"/>
                                      </p:to>
                                    </p:set>
                                    <p:animEffect transition="in" filter="wipe(down)">
                                      <p:cBhvr>
                                        <p:cTn id="43"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The outline of the story is about an orphan nerdy boy called Seymour, who is given a job by Mr </a:t>
            </a:r>
            <a:r>
              <a:rPr lang="en-GB" dirty="0" err="1"/>
              <a:t>Mushnik</a:t>
            </a:r>
            <a:r>
              <a:rPr lang="en-GB" dirty="0"/>
              <a:t> the owner of a florist which doesn’t get business at all. Seymour spends his time doing tasks that are a waste of his time. Then after an eclipse of the sun, Seymour discovers and strange plant at a Japanese flower shop he buys it and names it Audrey 2. Whilst caring the plant he discovers the plants strange appetite. Which is human blood and flesh. The plant then grows bigger by the day and then wants to take over the world which was its plan the whole time.</a:t>
            </a:r>
          </a:p>
        </p:txBody>
      </p:sp>
      <p:sp>
        <p:nvSpPr>
          <p:cNvPr id="3" name="Title 2"/>
          <p:cNvSpPr>
            <a:spLocks noGrp="1"/>
          </p:cNvSpPr>
          <p:nvPr>
            <p:ph type="title"/>
          </p:nvPr>
        </p:nvSpPr>
        <p:spPr/>
        <p:txBody>
          <a:bodyPr>
            <a:noAutofit/>
            <a:scene3d>
              <a:camera prst="orthographicFront"/>
              <a:lightRig rig="soft" dir="t">
                <a:rot lat="0" lon="0" rev="10800000"/>
              </a:lightRig>
            </a:scene3d>
            <a:sp3d>
              <a:bevelT w="27940" h="12700"/>
              <a:contourClr>
                <a:srgbClr val="DDDDDD"/>
              </a:contourClr>
            </a:sp3d>
          </a:bodyPr>
          <a:lstStyle/>
          <a:p>
            <a:r>
              <a:rPr lang="en-GB" sz="4800" cap="none" spc="150" dirty="0" smtClean="0">
                <a:ln w="11430">
                  <a:solidFill>
                    <a:schemeClr val="bg1"/>
                  </a:solidFill>
                </a:ln>
                <a:solidFill>
                  <a:schemeClr val="bg1"/>
                </a:solidFill>
                <a:effectLst>
                  <a:outerShdw blurRad="25400" algn="tl" rotWithShape="0">
                    <a:srgbClr val="000000">
                      <a:alpha val="43000"/>
                    </a:srgbClr>
                  </a:outerShdw>
                </a:effectLst>
              </a:rPr>
              <a:t>Outline </a:t>
            </a:r>
            <a:endParaRPr lang="en-GB" sz="4800" cap="none" spc="150" dirty="0">
              <a:ln w="11430">
                <a:solidFill>
                  <a:schemeClr val="bg1"/>
                </a:solidFill>
              </a:ln>
              <a:solidFill>
                <a:schemeClr val="bg1"/>
              </a:solidFill>
              <a:effectLst>
                <a:outerShdw blurRad="25400" algn="tl" rotWithShape="0">
                  <a:srgbClr val="000000">
                    <a:alpha val="43000"/>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4797152"/>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510407"/>
            <a:ext cx="23907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6800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80">
                                          <p:stCondLst>
                                            <p:cond delay="0"/>
                                          </p:stCondLst>
                                        </p:cTn>
                                        <p:tgtEl>
                                          <p:spTgt spid="2">
                                            <p:txEl>
                                              <p:pRg st="0" end="0"/>
                                            </p:txEl>
                                          </p:spTgt>
                                        </p:tgtEl>
                                      </p:cBhvr>
                                    </p:animEffect>
                                    <p:anim calcmode="lin" valueType="num">
                                      <p:cBhvr>
                                        <p:cTn id="16"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xEl>
                                              <p:pRg st="0" end="0"/>
                                            </p:txEl>
                                          </p:spTgt>
                                        </p:tgtEl>
                                      </p:cBhvr>
                                      <p:to x="100000" y="60000"/>
                                    </p:animScale>
                                    <p:animScale>
                                      <p:cBhvr>
                                        <p:cTn id="22" dur="166" decel="50000">
                                          <p:stCondLst>
                                            <p:cond delay="676"/>
                                          </p:stCondLst>
                                        </p:cTn>
                                        <p:tgtEl>
                                          <p:spTgt spid="2">
                                            <p:txEl>
                                              <p:pRg st="0" end="0"/>
                                            </p:txEl>
                                          </p:spTgt>
                                        </p:tgtEl>
                                      </p:cBhvr>
                                      <p:to x="100000" y="100000"/>
                                    </p:animScale>
                                    <p:animScale>
                                      <p:cBhvr>
                                        <p:cTn id="23" dur="26">
                                          <p:stCondLst>
                                            <p:cond delay="1312"/>
                                          </p:stCondLst>
                                        </p:cTn>
                                        <p:tgtEl>
                                          <p:spTgt spid="2">
                                            <p:txEl>
                                              <p:pRg st="0" end="0"/>
                                            </p:txEl>
                                          </p:spTgt>
                                        </p:tgtEl>
                                      </p:cBhvr>
                                      <p:to x="100000" y="80000"/>
                                    </p:animScale>
                                    <p:animScale>
                                      <p:cBhvr>
                                        <p:cTn id="24" dur="166" decel="50000">
                                          <p:stCondLst>
                                            <p:cond delay="1338"/>
                                          </p:stCondLst>
                                        </p:cTn>
                                        <p:tgtEl>
                                          <p:spTgt spid="2">
                                            <p:txEl>
                                              <p:pRg st="0" end="0"/>
                                            </p:txEl>
                                          </p:spTgt>
                                        </p:tgtEl>
                                      </p:cBhvr>
                                      <p:to x="100000" y="100000"/>
                                    </p:animScale>
                                    <p:animScale>
                                      <p:cBhvr>
                                        <p:cTn id="25" dur="26">
                                          <p:stCondLst>
                                            <p:cond delay="1642"/>
                                          </p:stCondLst>
                                        </p:cTn>
                                        <p:tgtEl>
                                          <p:spTgt spid="2">
                                            <p:txEl>
                                              <p:pRg st="0" end="0"/>
                                            </p:txEl>
                                          </p:spTgt>
                                        </p:tgtEl>
                                      </p:cBhvr>
                                      <p:to x="100000" y="90000"/>
                                    </p:animScale>
                                    <p:animScale>
                                      <p:cBhvr>
                                        <p:cTn id="26" dur="166" decel="50000">
                                          <p:stCondLst>
                                            <p:cond delay="1668"/>
                                          </p:stCondLst>
                                        </p:cTn>
                                        <p:tgtEl>
                                          <p:spTgt spid="2">
                                            <p:txEl>
                                              <p:pRg st="0" end="0"/>
                                            </p:txEl>
                                          </p:spTgt>
                                        </p:tgtEl>
                                      </p:cBhvr>
                                      <p:to x="100000" y="100000"/>
                                    </p:animScale>
                                    <p:animScale>
                                      <p:cBhvr>
                                        <p:cTn id="27" dur="26">
                                          <p:stCondLst>
                                            <p:cond delay="1808"/>
                                          </p:stCondLst>
                                        </p:cTn>
                                        <p:tgtEl>
                                          <p:spTgt spid="2">
                                            <p:txEl>
                                              <p:pRg st="0" end="0"/>
                                            </p:txEl>
                                          </p:spTgt>
                                        </p:tgtEl>
                                      </p:cBhvr>
                                      <p:to x="100000" y="95000"/>
                                    </p:animScale>
                                    <p:animScale>
                                      <p:cBhvr>
                                        <p:cTn id="28" dur="166" decel="50000">
                                          <p:stCondLst>
                                            <p:cond delay="1834"/>
                                          </p:stCondLst>
                                        </p:cTn>
                                        <p:tgtEl>
                                          <p:spTgt spid="2">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074"/>
                                        </p:tgtEl>
                                        <p:attrNameLst>
                                          <p:attrName>style.visibility</p:attrName>
                                        </p:attrNameLst>
                                      </p:cBhvr>
                                      <p:to>
                                        <p:strVal val="visible"/>
                                      </p:to>
                                    </p:set>
                                    <p:animEffect transition="in" filter="wipe(down)">
                                      <p:cBhvr>
                                        <p:cTn id="33" dur="500"/>
                                        <p:tgtEl>
                                          <p:spTgt spid="307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075"/>
                                        </p:tgtEl>
                                        <p:attrNameLst>
                                          <p:attrName>style.visibility</p:attrName>
                                        </p:attrNameLst>
                                      </p:cBhvr>
                                      <p:to>
                                        <p:strVal val="visible"/>
                                      </p:to>
                                    </p:set>
                                    <p:animEffect transition="in" filter="wipe(down)">
                                      <p:cBhvr>
                                        <p:cTn id="38"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smtClean="0"/>
              <a:t>Seymour Krelborn: </a:t>
            </a:r>
            <a:r>
              <a:rPr lang="en-GB" dirty="0"/>
              <a:t>Seymour is the unlikely hero of the story; He is the one who found the plant Audrey II.</a:t>
            </a:r>
          </a:p>
        </p:txBody>
      </p:sp>
      <p:sp>
        <p:nvSpPr>
          <p:cNvPr id="3" name="Title 2"/>
          <p:cNvSpPr>
            <a:spLocks noGrp="1"/>
          </p:cNvSpPr>
          <p:nvPr>
            <p:ph type="title"/>
          </p:nvPr>
        </p:nvSpPr>
        <p:spPr/>
        <p:txBody>
          <a:bodyPr>
            <a:noAutofit/>
            <a:scene3d>
              <a:camera prst="orthographicFront"/>
              <a:lightRig rig="soft" dir="t">
                <a:rot lat="0" lon="0" rev="10800000"/>
              </a:lightRig>
            </a:scene3d>
            <a:sp3d>
              <a:bevelT w="27940" h="12700"/>
              <a:contourClr>
                <a:srgbClr val="DDDDDD"/>
              </a:contourClr>
            </a:sp3d>
          </a:bodyPr>
          <a:lstStyle/>
          <a:p>
            <a:r>
              <a:rPr lang="en-GB" sz="4000" cap="none" spc="150" dirty="0" smtClean="0">
                <a:ln w="11430">
                  <a:solidFill>
                    <a:schemeClr val="bg1"/>
                  </a:solidFill>
                </a:ln>
                <a:solidFill>
                  <a:schemeClr val="bg1"/>
                </a:solidFill>
                <a:effectLst>
                  <a:outerShdw blurRad="25400" algn="tl" rotWithShape="0">
                    <a:srgbClr val="000000">
                      <a:alpha val="43000"/>
                    </a:srgbClr>
                  </a:outerShdw>
                </a:effectLst>
              </a:rPr>
              <a:t>Main Characters</a:t>
            </a:r>
            <a:endParaRPr lang="en-GB" sz="4000" cap="none" spc="150" dirty="0">
              <a:ln w="11430">
                <a:solidFill>
                  <a:schemeClr val="bg1"/>
                </a:solidFill>
              </a:ln>
              <a:solidFill>
                <a:schemeClr val="bg1"/>
              </a:solidFill>
              <a:effectLst>
                <a:outerShdw blurRad="25400" algn="tl" rotWithShape="0">
                  <a:srgbClr val="000000">
                    <a:alpha val="43000"/>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5035" y="2385755"/>
            <a:ext cx="1240539"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55776" y="3213847"/>
            <a:ext cx="4572000" cy="646331"/>
          </a:xfrm>
          <a:prstGeom prst="rect">
            <a:avLst/>
          </a:prstGeom>
        </p:spPr>
        <p:txBody>
          <a:bodyPr>
            <a:spAutoFit/>
          </a:bodyPr>
          <a:lstStyle/>
          <a:p>
            <a:r>
              <a:rPr lang="en-GB" dirty="0" smtClean="0"/>
              <a:t>Audrey Fulquard: Audrey works along with Seymour and is the secret love of his life.</a:t>
            </a:r>
            <a:endParaRPr lang="en-GB"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068960"/>
            <a:ext cx="136815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3568" y="5085184"/>
            <a:ext cx="4572000" cy="923330"/>
          </a:xfrm>
          <a:prstGeom prst="rect">
            <a:avLst/>
          </a:prstGeom>
        </p:spPr>
        <p:txBody>
          <a:bodyPr>
            <a:spAutoFit/>
          </a:bodyPr>
          <a:lstStyle/>
          <a:p>
            <a:r>
              <a:rPr lang="en-GB" dirty="0" smtClean="0"/>
              <a:t>Audrey II is a plant crossed between a Venus flytrap and an avocado with teeth. Audrey II is Seymour’s favourite and soon famous plant.</a:t>
            </a:r>
            <a:endParaRPr lang="en-GB"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657" y="4623105"/>
            <a:ext cx="2421260" cy="143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3948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80">
                                          <p:stCondLst>
                                            <p:cond delay="0"/>
                                          </p:stCondLst>
                                        </p:cTn>
                                        <p:tgtEl>
                                          <p:spTgt spid="2">
                                            <p:txEl>
                                              <p:pRg st="0" end="0"/>
                                            </p:txEl>
                                          </p:spTgt>
                                        </p:tgtEl>
                                      </p:cBhvr>
                                    </p:animEffect>
                                    <p:anim calcmode="lin" valueType="num">
                                      <p:cBhvr>
                                        <p:cTn id="16"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xEl>
                                              <p:pRg st="0" end="0"/>
                                            </p:txEl>
                                          </p:spTgt>
                                        </p:tgtEl>
                                      </p:cBhvr>
                                      <p:to x="100000" y="60000"/>
                                    </p:animScale>
                                    <p:animScale>
                                      <p:cBhvr>
                                        <p:cTn id="22" dur="166" decel="50000">
                                          <p:stCondLst>
                                            <p:cond delay="676"/>
                                          </p:stCondLst>
                                        </p:cTn>
                                        <p:tgtEl>
                                          <p:spTgt spid="2">
                                            <p:txEl>
                                              <p:pRg st="0" end="0"/>
                                            </p:txEl>
                                          </p:spTgt>
                                        </p:tgtEl>
                                      </p:cBhvr>
                                      <p:to x="100000" y="100000"/>
                                    </p:animScale>
                                    <p:animScale>
                                      <p:cBhvr>
                                        <p:cTn id="23" dur="26">
                                          <p:stCondLst>
                                            <p:cond delay="1312"/>
                                          </p:stCondLst>
                                        </p:cTn>
                                        <p:tgtEl>
                                          <p:spTgt spid="2">
                                            <p:txEl>
                                              <p:pRg st="0" end="0"/>
                                            </p:txEl>
                                          </p:spTgt>
                                        </p:tgtEl>
                                      </p:cBhvr>
                                      <p:to x="100000" y="80000"/>
                                    </p:animScale>
                                    <p:animScale>
                                      <p:cBhvr>
                                        <p:cTn id="24" dur="166" decel="50000">
                                          <p:stCondLst>
                                            <p:cond delay="1338"/>
                                          </p:stCondLst>
                                        </p:cTn>
                                        <p:tgtEl>
                                          <p:spTgt spid="2">
                                            <p:txEl>
                                              <p:pRg st="0" end="0"/>
                                            </p:txEl>
                                          </p:spTgt>
                                        </p:tgtEl>
                                      </p:cBhvr>
                                      <p:to x="100000" y="100000"/>
                                    </p:animScale>
                                    <p:animScale>
                                      <p:cBhvr>
                                        <p:cTn id="25" dur="26">
                                          <p:stCondLst>
                                            <p:cond delay="1642"/>
                                          </p:stCondLst>
                                        </p:cTn>
                                        <p:tgtEl>
                                          <p:spTgt spid="2">
                                            <p:txEl>
                                              <p:pRg st="0" end="0"/>
                                            </p:txEl>
                                          </p:spTgt>
                                        </p:tgtEl>
                                      </p:cBhvr>
                                      <p:to x="100000" y="90000"/>
                                    </p:animScale>
                                    <p:animScale>
                                      <p:cBhvr>
                                        <p:cTn id="26" dur="166" decel="50000">
                                          <p:stCondLst>
                                            <p:cond delay="1668"/>
                                          </p:stCondLst>
                                        </p:cTn>
                                        <p:tgtEl>
                                          <p:spTgt spid="2">
                                            <p:txEl>
                                              <p:pRg st="0" end="0"/>
                                            </p:txEl>
                                          </p:spTgt>
                                        </p:tgtEl>
                                      </p:cBhvr>
                                      <p:to x="100000" y="100000"/>
                                    </p:animScale>
                                    <p:animScale>
                                      <p:cBhvr>
                                        <p:cTn id="27" dur="26">
                                          <p:stCondLst>
                                            <p:cond delay="1808"/>
                                          </p:stCondLst>
                                        </p:cTn>
                                        <p:tgtEl>
                                          <p:spTgt spid="2">
                                            <p:txEl>
                                              <p:pRg st="0" end="0"/>
                                            </p:txEl>
                                          </p:spTgt>
                                        </p:tgtEl>
                                      </p:cBhvr>
                                      <p:to x="100000" y="95000"/>
                                    </p:animScale>
                                    <p:animScale>
                                      <p:cBhvr>
                                        <p:cTn id="28" dur="166" decel="50000">
                                          <p:stCondLst>
                                            <p:cond delay="1834"/>
                                          </p:stCondLst>
                                        </p:cTn>
                                        <p:tgtEl>
                                          <p:spTgt spid="2">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80">
                                          <p:stCondLst>
                                            <p:cond delay="0"/>
                                          </p:stCondLst>
                                        </p:cTn>
                                        <p:tgtEl>
                                          <p:spTgt spid="5"/>
                                        </p:tgtEl>
                                      </p:cBhvr>
                                    </p:animEffect>
                                    <p:anim calcmode="lin" valueType="num">
                                      <p:cBhvr>
                                        <p:cTn id="5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7" dur="26">
                                          <p:stCondLst>
                                            <p:cond delay="650"/>
                                          </p:stCondLst>
                                        </p:cTn>
                                        <p:tgtEl>
                                          <p:spTgt spid="5"/>
                                        </p:tgtEl>
                                      </p:cBhvr>
                                      <p:to x="100000" y="60000"/>
                                    </p:animScale>
                                    <p:animScale>
                                      <p:cBhvr>
                                        <p:cTn id="58" dur="166" decel="50000">
                                          <p:stCondLst>
                                            <p:cond delay="676"/>
                                          </p:stCondLst>
                                        </p:cTn>
                                        <p:tgtEl>
                                          <p:spTgt spid="5"/>
                                        </p:tgtEl>
                                      </p:cBhvr>
                                      <p:to x="100000" y="100000"/>
                                    </p:animScale>
                                    <p:animScale>
                                      <p:cBhvr>
                                        <p:cTn id="59" dur="26">
                                          <p:stCondLst>
                                            <p:cond delay="1312"/>
                                          </p:stCondLst>
                                        </p:cTn>
                                        <p:tgtEl>
                                          <p:spTgt spid="5"/>
                                        </p:tgtEl>
                                      </p:cBhvr>
                                      <p:to x="100000" y="80000"/>
                                    </p:animScale>
                                    <p:animScale>
                                      <p:cBhvr>
                                        <p:cTn id="60" dur="166" decel="50000">
                                          <p:stCondLst>
                                            <p:cond delay="1338"/>
                                          </p:stCondLst>
                                        </p:cTn>
                                        <p:tgtEl>
                                          <p:spTgt spid="5"/>
                                        </p:tgtEl>
                                      </p:cBhvr>
                                      <p:to x="100000" y="100000"/>
                                    </p:animScale>
                                    <p:animScale>
                                      <p:cBhvr>
                                        <p:cTn id="61" dur="26">
                                          <p:stCondLst>
                                            <p:cond delay="1642"/>
                                          </p:stCondLst>
                                        </p:cTn>
                                        <p:tgtEl>
                                          <p:spTgt spid="5"/>
                                        </p:tgtEl>
                                      </p:cBhvr>
                                      <p:to x="100000" y="90000"/>
                                    </p:animScale>
                                    <p:animScale>
                                      <p:cBhvr>
                                        <p:cTn id="62" dur="166" decel="50000">
                                          <p:stCondLst>
                                            <p:cond delay="1668"/>
                                          </p:stCondLst>
                                        </p:cTn>
                                        <p:tgtEl>
                                          <p:spTgt spid="5"/>
                                        </p:tgtEl>
                                      </p:cBhvr>
                                      <p:to x="100000" y="100000"/>
                                    </p:animScale>
                                    <p:animScale>
                                      <p:cBhvr>
                                        <p:cTn id="63" dur="26">
                                          <p:stCondLst>
                                            <p:cond delay="1808"/>
                                          </p:stCondLst>
                                        </p:cTn>
                                        <p:tgtEl>
                                          <p:spTgt spid="5"/>
                                        </p:tgtEl>
                                      </p:cBhvr>
                                      <p:to x="100000" y="95000"/>
                                    </p:animScale>
                                    <p:animScale>
                                      <p:cBhvr>
                                        <p:cTn id="64" dur="166" decel="50000">
                                          <p:stCondLst>
                                            <p:cond delay="1834"/>
                                          </p:stCondLst>
                                        </p:cTn>
                                        <p:tgtEl>
                                          <p:spTgt spid="5"/>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098"/>
                                        </p:tgtEl>
                                        <p:attrNameLst>
                                          <p:attrName>style.visibility</p:attrName>
                                        </p:attrNameLst>
                                      </p:cBhvr>
                                      <p:to>
                                        <p:strVal val="visible"/>
                                      </p:to>
                                    </p:set>
                                    <p:animEffect transition="in" filter="wipe(down)">
                                      <p:cBhvr>
                                        <p:cTn id="69" dur="500"/>
                                        <p:tgtEl>
                                          <p:spTgt spid="409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4099"/>
                                        </p:tgtEl>
                                        <p:attrNameLst>
                                          <p:attrName>style.visibility</p:attrName>
                                        </p:attrNameLst>
                                      </p:cBhvr>
                                      <p:to>
                                        <p:strVal val="visible"/>
                                      </p:to>
                                    </p:set>
                                    <p:animEffect transition="in" filter="wipe(down)">
                                      <p:cBhvr>
                                        <p:cTn id="74" dur="500"/>
                                        <p:tgtEl>
                                          <p:spTgt spid="409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4100"/>
                                        </p:tgtEl>
                                        <p:attrNameLst>
                                          <p:attrName>style.visibility</p:attrName>
                                        </p:attrNameLst>
                                      </p:cBhvr>
                                      <p:to>
                                        <p:strVal val="visible"/>
                                      </p:to>
                                    </p:set>
                                    <p:animEffect transition="in" filter="wipe(down)">
                                      <p:cBhvr>
                                        <p:cTn id="7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buFont typeface="+mj-lt"/>
              <a:buAutoNum type="arabicPeriod"/>
            </a:pPr>
            <a:r>
              <a:rPr lang="en-GB" dirty="0" smtClean="0"/>
              <a:t>Little shop of Horrors</a:t>
            </a:r>
          </a:p>
          <a:p>
            <a:pPr marL="457200" indent="-457200">
              <a:buFont typeface="+mj-lt"/>
              <a:buAutoNum type="arabicPeriod"/>
            </a:pPr>
            <a:endParaRPr lang="en-GB" dirty="0"/>
          </a:p>
          <a:p>
            <a:pPr marL="457200" indent="-457200">
              <a:buFont typeface="+mj-lt"/>
              <a:buAutoNum type="arabicPeriod"/>
            </a:pPr>
            <a:r>
              <a:rPr lang="en-GB" dirty="0" smtClean="0"/>
              <a:t>Skid Row</a:t>
            </a:r>
          </a:p>
          <a:p>
            <a:pPr marL="457200" indent="-457200">
              <a:buFont typeface="+mj-lt"/>
              <a:buAutoNum type="arabicPeriod"/>
            </a:pPr>
            <a:endParaRPr lang="en-GB" dirty="0"/>
          </a:p>
          <a:p>
            <a:pPr marL="457200" indent="-457200">
              <a:buFont typeface="+mj-lt"/>
              <a:buAutoNum type="arabicPeriod"/>
            </a:pPr>
            <a:r>
              <a:rPr lang="en-GB" dirty="0" smtClean="0"/>
              <a:t>Somewhere that’s Green</a:t>
            </a:r>
          </a:p>
          <a:p>
            <a:pPr marL="457200" indent="-457200">
              <a:buFont typeface="+mj-lt"/>
              <a:buAutoNum type="arabicPeriod"/>
            </a:pPr>
            <a:endParaRPr lang="en-GB" dirty="0"/>
          </a:p>
          <a:p>
            <a:pPr marL="457200" indent="-457200">
              <a:buFont typeface="+mj-lt"/>
              <a:buAutoNum type="arabicPeriod"/>
            </a:pPr>
            <a:r>
              <a:rPr lang="en-GB" dirty="0" smtClean="0"/>
              <a:t>Dentist</a:t>
            </a:r>
          </a:p>
          <a:p>
            <a:pPr marL="457200" indent="-457200">
              <a:buFont typeface="+mj-lt"/>
              <a:buAutoNum type="arabicPeriod"/>
            </a:pPr>
            <a:endParaRPr lang="en-GB" dirty="0"/>
          </a:p>
          <a:p>
            <a:pPr marL="457200" indent="-457200">
              <a:buFont typeface="+mj-lt"/>
              <a:buAutoNum type="arabicPeriod"/>
            </a:pPr>
            <a:r>
              <a:rPr lang="en-GB" dirty="0" smtClean="0"/>
              <a:t>Suddenly Seymour</a:t>
            </a:r>
          </a:p>
        </p:txBody>
      </p:sp>
      <p:sp>
        <p:nvSpPr>
          <p:cNvPr id="3" name="Title 2"/>
          <p:cNvSpPr>
            <a:spLocks noGrp="1"/>
          </p:cNvSpPr>
          <p:nvPr>
            <p:ph type="title"/>
          </p:nvPr>
        </p:nvSpPr>
        <p:spPr/>
        <p:txBody>
          <a:bodyPr>
            <a:normAutofit/>
            <a:scene3d>
              <a:camera prst="orthographicFront"/>
              <a:lightRig rig="soft" dir="t">
                <a:rot lat="0" lon="0" rev="10800000"/>
              </a:lightRig>
            </a:scene3d>
            <a:sp3d>
              <a:bevelT w="27940" h="12700"/>
              <a:contourClr>
                <a:srgbClr val="DDDDDD"/>
              </a:contourClr>
            </a:sp3d>
          </a:bodyPr>
          <a:lstStyle/>
          <a:p>
            <a:r>
              <a:rPr lang="en-GB" sz="3200" cap="none" spc="150" dirty="0" smtClean="0">
                <a:ln w="11430">
                  <a:solidFill>
                    <a:schemeClr val="bg1"/>
                  </a:solidFill>
                </a:ln>
                <a:solidFill>
                  <a:schemeClr val="bg1"/>
                </a:solidFill>
                <a:effectLst>
                  <a:outerShdw blurRad="25400" algn="tl" rotWithShape="0">
                    <a:srgbClr val="000000">
                      <a:alpha val="43000"/>
                    </a:srgbClr>
                  </a:outerShdw>
                </a:effectLst>
              </a:rPr>
              <a:t>5 Best Songs</a:t>
            </a:r>
            <a:endParaRPr lang="en-GB" sz="3200" cap="none" spc="150" dirty="0">
              <a:ln w="11430">
                <a:solidFill>
                  <a:schemeClr val="bg1"/>
                </a:solidFill>
              </a:ln>
              <a:solidFill>
                <a:schemeClr val="bg1"/>
              </a:solidFill>
              <a:effectLst>
                <a:outerShdw blurRad="25400" algn="tl" rotWithShape="0">
                  <a:srgbClr val="000000">
                    <a:alpha val="43000"/>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36" y="1670160"/>
            <a:ext cx="1656184" cy="1246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2293627"/>
            <a:ext cx="1768756" cy="132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3212976"/>
            <a:ext cx="1755301"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4149080"/>
            <a:ext cx="1849388" cy="103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624" y="4941168"/>
            <a:ext cx="22860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799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80">
                                          <p:stCondLst>
                                            <p:cond delay="0"/>
                                          </p:stCondLst>
                                        </p:cTn>
                                        <p:tgtEl>
                                          <p:spTgt spid="2">
                                            <p:txEl>
                                              <p:pRg st="0" end="0"/>
                                            </p:txEl>
                                          </p:spTgt>
                                        </p:tgtEl>
                                      </p:cBhvr>
                                    </p:animEffect>
                                    <p:anim calcmode="lin" valueType="num">
                                      <p:cBhvr>
                                        <p:cTn id="16"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xEl>
                                              <p:pRg st="0" end="0"/>
                                            </p:txEl>
                                          </p:spTgt>
                                        </p:tgtEl>
                                      </p:cBhvr>
                                      <p:to x="100000" y="60000"/>
                                    </p:animScale>
                                    <p:animScale>
                                      <p:cBhvr>
                                        <p:cTn id="22" dur="166" decel="50000">
                                          <p:stCondLst>
                                            <p:cond delay="676"/>
                                          </p:stCondLst>
                                        </p:cTn>
                                        <p:tgtEl>
                                          <p:spTgt spid="2">
                                            <p:txEl>
                                              <p:pRg st="0" end="0"/>
                                            </p:txEl>
                                          </p:spTgt>
                                        </p:tgtEl>
                                      </p:cBhvr>
                                      <p:to x="100000" y="100000"/>
                                    </p:animScale>
                                    <p:animScale>
                                      <p:cBhvr>
                                        <p:cTn id="23" dur="26">
                                          <p:stCondLst>
                                            <p:cond delay="1312"/>
                                          </p:stCondLst>
                                        </p:cTn>
                                        <p:tgtEl>
                                          <p:spTgt spid="2">
                                            <p:txEl>
                                              <p:pRg st="0" end="0"/>
                                            </p:txEl>
                                          </p:spTgt>
                                        </p:tgtEl>
                                      </p:cBhvr>
                                      <p:to x="100000" y="80000"/>
                                    </p:animScale>
                                    <p:animScale>
                                      <p:cBhvr>
                                        <p:cTn id="24" dur="166" decel="50000">
                                          <p:stCondLst>
                                            <p:cond delay="1338"/>
                                          </p:stCondLst>
                                        </p:cTn>
                                        <p:tgtEl>
                                          <p:spTgt spid="2">
                                            <p:txEl>
                                              <p:pRg st="0" end="0"/>
                                            </p:txEl>
                                          </p:spTgt>
                                        </p:tgtEl>
                                      </p:cBhvr>
                                      <p:to x="100000" y="100000"/>
                                    </p:animScale>
                                    <p:animScale>
                                      <p:cBhvr>
                                        <p:cTn id="25" dur="26">
                                          <p:stCondLst>
                                            <p:cond delay="1642"/>
                                          </p:stCondLst>
                                        </p:cTn>
                                        <p:tgtEl>
                                          <p:spTgt spid="2">
                                            <p:txEl>
                                              <p:pRg st="0" end="0"/>
                                            </p:txEl>
                                          </p:spTgt>
                                        </p:tgtEl>
                                      </p:cBhvr>
                                      <p:to x="100000" y="90000"/>
                                    </p:animScale>
                                    <p:animScale>
                                      <p:cBhvr>
                                        <p:cTn id="26" dur="166" decel="50000">
                                          <p:stCondLst>
                                            <p:cond delay="1668"/>
                                          </p:stCondLst>
                                        </p:cTn>
                                        <p:tgtEl>
                                          <p:spTgt spid="2">
                                            <p:txEl>
                                              <p:pRg st="0" end="0"/>
                                            </p:txEl>
                                          </p:spTgt>
                                        </p:tgtEl>
                                      </p:cBhvr>
                                      <p:to x="100000" y="100000"/>
                                    </p:animScale>
                                    <p:animScale>
                                      <p:cBhvr>
                                        <p:cTn id="27" dur="26">
                                          <p:stCondLst>
                                            <p:cond delay="1808"/>
                                          </p:stCondLst>
                                        </p:cTn>
                                        <p:tgtEl>
                                          <p:spTgt spid="2">
                                            <p:txEl>
                                              <p:pRg st="0" end="0"/>
                                            </p:txEl>
                                          </p:spTgt>
                                        </p:tgtEl>
                                      </p:cBhvr>
                                      <p:to x="100000" y="95000"/>
                                    </p:animScale>
                                    <p:animScale>
                                      <p:cBhvr>
                                        <p:cTn id="28" dur="166" decel="50000">
                                          <p:stCondLst>
                                            <p:cond delay="1834"/>
                                          </p:stCondLst>
                                        </p:cTn>
                                        <p:tgtEl>
                                          <p:spTgt spid="2">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wipe(down)">
                                      <p:cBhvr>
                                        <p:cTn id="33" dur="580">
                                          <p:stCondLst>
                                            <p:cond delay="0"/>
                                          </p:stCondLst>
                                        </p:cTn>
                                        <p:tgtEl>
                                          <p:spTgt spid="2">
                                            <p:txEl>
                                              <p:pRg st="2" end="2"/>
                                            </p:txEl>
                                          </p:spTgt>
                                        </p:tgtEl>
                                      </p:cBhvr>
                                    </p:animEffect>
                                    <p:anim calcmode="lin" valueType="num">
                                      <p:cBhvr>
                                        <p:cTn id="3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2">
                                            <p:txEl>
                                              <p:pRg st="2" end="2"/>
                                            </p:txEl>
                                          </p:spTgt>
                                        </p:tgtEl>
                                      </p:cBhvr>
                                      <p:to x="100000" y="60000"/>
                                    </p:animScale>
                                    <p:animScale>
                                      <p:cBhvr>
                                        <p:cTn id="40" dur="166" decel="50000">
                                          <p:stCondLst>
                                            <p:cond delay="676"/>
                                          </p:stCondLst>
                                        </p:cTn>
                                        <p:tgtEl>
                                          <p:spTgt spid="2">
                                            <p:txEl>
                                              <p:pRg st="2" end="2"/>
                                            </p:txEl>
                                          </p:spTgt>
                                        </p:tgtEl>
                                      </p:cBhvr>
                                      <p:to x="100000" y="100000"/>
                                    </p:animScale>
                                    <p:animScale>
                                      <p:cBhvr>
                                        <p:cTn id="41" dur="26">
                                          <p:stCondLst>
                                            <p:cond delay="1312"/>
                                          </p:stCondLst>
                                        </p:cTn>
                                        <p:tgtEl>
                                          <p:spTgt spid="2">
                                            <p:txEl>
                                              <p:pRg st="2" end="2"/>
                                            </p:txEl>
                                          </p:spTgt>
                                        </p:tgtEl>
                                      </p:cBhvr>
                                      <p:to x="100000" y="80000"/>
                                    </p:animScale>
                                    <p:animScale>
                                      <p:cBhvr>
                                        <p:cTn id="42" dur="166" decel="50000">
                                          <p:stCondLst>
                                            <p:cond delay="1338"/>
                                          </p:stCondLst>
                                        </p:cTn>
                                        <p:tgtEl>
                                          <p:spTgt spid="2">
                                            <p:txEl>
                                              <p:pRg st="2" end="2"/>
                                            </p:txEl>
                                          </p:spTgt>
                                        </p:tgtEl>
                                      </p:cBhvr>
                                      <p:to x="100000" y="100000"/>
                                    </p:animScale>
                                    <p:animScale>
                                      <p:cBhvr>
                                        <p:cTn id="43" dur="26">
                                          <p:stCondLst>
                                            <p:cond delay="1642"/>
                                          </p:stCondLst>
                                        </p:cTn>
                                        <p:tgtEl>
                                          <p:spTgt spid="2">
                                            <p:txEl>
                                              <p:pRg st="2" end="2"/>
                                            </p:txEl>
                                          </p:spTgt>
                                        </p:tgtEl>
                                      </p:cBhvr>
                                      <p:to x="100000" y="90000"/>
                                    </p:animScale>
                                    <p:animScale>
                                      <p:cBhvr>
                                        <p:cTn id="44" dur="166" decel="50000">
                                          <p:stCondLst>
                                            <p:cond delay="1668"/>
                                          </p:stCondLst>
                                        </p:cTn>
                                        <p:tgtEl>
                                          <p:spTgt spid="2">
                                            <p:txEl>
                                              <p:pRg st="2" end="2"/>
                                            </p:txEl>
                                          </p:spTgt>
                                        </p:tgtEl>
                                      </p:cBhvr>
                                      <p:to x="100000" y="100000"/>
                                    </p:animScale>
                                    <p:animScale>
                                      <p:cBhvr>
                                        <p:cTn id="45" dur="26">
                                          <p:stCondLst>
                                            <p:cond delay="1808"/>
                                          </p:stCondLst>
                                        </p:cTn>
                                        <p:tgtEl>
                                          <p:spTgt spid="2">
                                            <p:txEl>
                                              <p:pRg st="2" end="2"/>
                                            </p:txEl>
                                          </p:spTgt>
                                        </p:tgtEl>
                                      </p:cBhvr>
                                      <p:to x="100000" y="95000"/>
                                    </p:animScale>
                                    <p:animScale>
                                      <p:cBhvr>
                                        <p:cTn id="46" dur="166" decel="50000">
                                          <p:stCondLst>
                                            <p:cond delay="1834"/>
                                          </p:stCondLst>
                                        </p:cTn>
                                        <p:tgtEl>
                                          <p:spTgt spid="2">
                                            <p:txEl>
                                              <p:pRg st="2" end="2"/>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animEffect transition="in" filter="wipe(down)">
                                      <p:cBhvr>
                                        <p:cTn id="51" dur="580">
                                          <p:stCondLst>
                                            <p:cond delay="0"/>
                                          </p:stCondLst>
                                        </p:cTn>
                                        <p:tgtEl>
                                          <p:spTgt spid="2">
                                            <p:txEl>
                                              <p:pRg st="4" end="4"/>
                                            </p:txEl>
                                          </p:spTgt>
                                        </p:tgtEl>
                                      </p:cBhvr>
                                    </p:animEffect>
                                    <p:anim calcmode="lin" valueType="num">
                                      <p:cBhvr>
                                        <p:cTn id="52"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2">
                                            <p:txEl>
                                              <p:pRg st="4" end="4"/>
                                            </p:txEl>
                                          </p:spTgt>
                                        </p:tgtEl>
                                      </p:cBhvr>
                                      <p:to x="100000" y="60000"/>
                                    </p:animScale>
                                    <p:animScale>
                                      <p:cBhvr>
                                        <p:cTn id="58" dur="166" decel="50000">
                                          <p:stCondLst>
                                            <p:cond delay="676"/>
                                          </p:stCondLst>
                                        </p:cTn>
                                        <p:tgtEl>
                                          <p:spTgt spid="2">
                                            <p:txEl>
                                              <p:pRg st="4" end="4"/>
                                            </p:txEl>
                                          </p:spTgt>
                                        </p:tgtEl>
                                      </p:cBhvr>
                                      <p:to x="100000" y="100000"/>
                                    </p:animScale>
                                    <p:animScale>
                                      <p:cBhvr>
                                        <p:cTn id="59" dur="26">
                                          <p:stCondLst>
                                            <p:cond delay="1312"/>
                                          </p:stCondLst>
                                        </p:cTn>
                                        <p:tgtEl>
                                          <p:spTgt spid="2">
                                            <p:txEl>
                                              <p:pRg st="4" end="4"/>
                                            </p:txEl>
                                          </p:spTgt>
                                        </p:tgtEl>
                                      </p:cBhvr>
                                      <p:to x="100000" y="80000"/>
                                    </p:animScale>
                                    <p:animScale>
                                      <p:cBhvr>
                                        <p:cTn id="60" dur="166" decel="50000">
                                          <p:stCondLst>
                                            <p:cond delay="1338"/>
                                          </p:stCondLst>
                                        </p:cTn>
                                        <p:tgtEl>
                                          <p:spTgt spid="2">
                                            <p:txEl>
                                              <p:pRg st="4" end="4"/>
                                            </p:txEl>
                                          </p:spTgt>
                                        </p:tgtEl>
                                      </p:cBhvr>
                                      <p:to x="100000" y="100000"/>
                                    </p:animScale>
                                    <p:animScale>
                                      <p:cBhvr>
                                        <p:cTn id="61" dur="26">
                                          <p:stCondLst>
                                            <p:cond delay="1642"/>
                                          </p:stCondLst>
                                        </p:cTn>
                                        <p:tgtEl>
                                          <p:spTgt spid="2">
                                            <p:txEl>
                                              <p:pRg st="4" end="4"/>
                                            </p:txEl>
                                          </p:spTgt>
                                        </p:tgtEl>
                                      </p:cBhvr>
                                      <p:to x="100000" y="90000"/>
                                    </p:animScale>
                                    <p:animScale>
                                      <p:cBhvr>
                                        <p:cTn id="62" dur="166" decel="50000">
                                          <p:stCondLst>
                                            <p:cond delay="1668"/>
                                          </p:stCondLst>
                                        </p:cTn>
                                        <p:tgtEl>
                                          <p:spTgt spid="2">
                                            <p:txEl>
                                              <p:pRg st="4" end="4"/>
                                            </p:txEl>
                                          </p:spTgt>
                                        </p:tgtEl>
                                      </p:cBhvr>
                                      <p:to x="100000" y="100000"/>
                                    </p:animScale>
                                    <p:animScale>
                                      <p:cBhvr>
                                        <p:cTn id="63" dur="26">
                                          <p:stCondLst>
                                            <p:cond delay="1808"/>
                                          </p:stCondLst>
                                        </p:cTn>
                                        <p:tgtEl>
                                          <p:spTgt spid="2">
                                            <p:txEl>
                                              <p:pRg st="4" end="4"/>
                                            </p:txEl>
                                          </p:spTgt>
                                        </p:tgtEl>
                                      </p:cBhvr>
                                      <p:to x="100000" y="95000"/>
                                    </p:animScale>
                                    <p:animScale>
                                      <p:cBhvr>
                                        <p:cTn id="64" dur="166" decel="50000">
                                          <p:stCondLst>
                                            <p:cond delay="1834"/>
                                          </p:stCondLst>
                                        </p:cTn>
                                        <p:tgtEl>
                                          <p:spTgt spid="2">
                                            <p:txEl>
                                              <p:pRg st="4" end="4"/>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2">
                                            <p:txEl>
                                              <p:pRg st="6" end="6"/>
                                            </p:txEl>
                                          </p:spTgt>
                                        </p:tgtEl>
                                        <p:attrNameLst>
                                          <p:attrName>style.visibility</p:attrName>
                                        </p:attrNameLst>
                                      </p:cBhvr>
                                      <p:to>
                                        <p:strVal val="visible"/>
                                      </p:to>
                                    </p:set>
                                    <p:animEffect transition="in" filter="wipe(down)">
                                      <p:cBhvr>
                                        <p:cTn id="69" dur="580">
                                          <p:stCondLst>
                                            <p:cond delay="0"/>
                                          </p:stCondLst>
                                        </p:cTn>
                                        <p:tgtEl>
                                          <p:spTgt spid="2">
                                            <p:txEl>
                                              <p:pRg st="6" end="6"/>
                                            </p:txEl>
                                          </p:spTgt>
                                        </p:tgtEl>
                                      </p:cBhvr>
                                    </p:animEffect>
                                    <p:anim calcmode="lin" valueType="num">
                                      <p:cBhvr>
                                        <p:cTn id="70"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2">
                                            <p:txEl>
                                              <p:pRg st="6" end="6"/>
                                            </p:txEl>
                                          </p:spTgt>
                                        </p:tgtEl>
                                      </p:cBhvr>
                                      <p:to x="100000" y="60000"/>
                                    </p:animScale>
                                    <p:animScale>
                                      <p:cBhvr>
                                        <p:cTn id="76" dur="166" decel="50000">
                                          <p:stCondLst>
                                            <p:cond delay="676"/>
                                          </p:stCondLst>
                                        </p:cTn>
                                        <p:tgtEl>
                                          <p:spTgt spid="2">
                                            <p:txEl>
                                              <p:pRg st="6" end="6"/>
                                            </p:txEl>
                                          </p:spTgt>
                                        </p:tgtEl>
                                      </p:cBhvr>
                                      <p:to x="100000" y="100000"/>
                                    </p:animScale>
                                    <p:animScale>
                                      <p:cBhvr>
                                        <p:cTn id="77" dur="26">
                                          <p:stCondLst>
                                            <p:cond delay="1312"/>
                                          </p:stCondLst>
                                        </p:cTn>
                                        <p:tgtEl>
                                          <p:spTgt spid="2">
                                            <p:txEl>
                                              <p:pRg st="6" end="6"/>
                                            </p:txEl>
                                          </p:spTgt>
                                        </p:tgtEl>
                                      </p:cBhvr>
                                      <p:to x="100000" y="80000"/>
                                    </p:animScale>
                                    <p:animScale>
                                      <p:cBhvr>
                                        <p:cTn id="78" dur="166" decel="50000">
                                          <p:stCondLst>
                                            <p:cond delay="1338"/>
                                          </p:stCondLst>
                                        </p:cTn>
                                        <p:tgtEl>
                                          <p:spTgt spid="2">
                                            <p:txEl>
                                              <p:pRg st="6" end="6"/>
                                            </p:txEl>
                                          </p:spTgt>
                                        </p:tgtEl>
                                      </p:cBhvr>
                                      <p:to x="100000" y="100000"/>
                                    </p:animScale>
                                    <p:animScale>
                                      <p:cBhvr>
                                        <p:cTn id="79" dur="26">
                                          <p:stCondLst>
                                            <p:cond delay="1642"/>
                                          </p:stCondLst>
                                        </p:cTn>
                                        <p:tgtEl>
                                          <p:spTgt spid="2">
                                            <p:txEl>
                                              <p:pRg st="6" end="6"/>
                                            </p:txEl>
                                          </p:spTgt>
                                        </p:tgtEl>
                                      </p:cBhvr>
                                      <p:to x="100000" y="90000"/>
                                    </p:animScale>
                                    <p:animScale>
                                      <p:cBhvr>
                                        <p:cTn id="80" dur="166" decel="50000">
                                          <p:stCondLst>
                                            <p:cond delay="1668"/>
                                          </p:stCondLst>
                                        </p:cTn>
                                        <p:tgtEl>
                                          <p:spTgt spid="2">
                                            <p:txEl>
                                              <p:pRg st="6" end="6"/>
                                            </p:txEl>
                                          </p:spTgt>
                                        </p:tgtEl>
                                      </p:cBhvr>
                                      <p:to x="100000" y="100000"/>
                                    </p:animScale>
                                    <p:animScale>
                                      <p:cBhvr>
                                        <p:cTn id="81" dur="26">
                                          <p:stCondLst>
                                            <p:cond delay="1808"/>
                                          </p:stCondLst>
                                        </p:cTn>
                                        <p:tgtEl>
                                          <p:spTgt spid="2">
                                            <p:txEl>
                                              <p:pRg st="6" end="6"/>
                                            </p:txEl>
                                          </p:spTgt>
                                        </p:tgtEl>
                                      </p:cBhvr>
                                      <p:to x="100000" y="95000"/>
                                    </p:animScale>
                                    <p:animScale>
                                      <p:cBhvr>
                                        <p:cTn id="82" dur="166" decel="50000">
                                          <p:stCondLst>
                                            <p:cond delay="1834"/>
                                          </p:stCondLst>
                                        </p:cTn>
                                        <p:tgtEl>
                                          <p:spTgt spid="2">
                                            <p:txEl>
                                              <p:pRg st="6" end="6"/>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2">
                                            <p:txEl>
                                              <p:pRg st="8" end="8"/>
                                            </p:txEl>
                                          </p:spTgt>
                                        </p:tgtEl>
                                        <p:attrNameLst>
                                          <p:attrName>style.visibility</p:attrName>
                                        </p:attrNameLst>
                                      </p:cBhvr>
                                      <p:to>
                                        <p:strVal val="visible"/>
                                      </p:to>
                                    </p:set>
                                    <p:animEffect transition="in" filter="wipe(down)">
                                      <p:cBhvr>
                                        <p:cTn id="87" dur="580">
                                          <p:stCondLst>
                                            <p:cond delay="0"/>
                                          </p:stCondLst>
                                        </p:cTn>
                                        <p:tgtEl>
                                          <p:spTgt spid="2">
                                            <p:txEl>
                                              <p:pRg st="8" end="8"/>
                                            </p:txEl>
                                          </p:spTgt>
                                        </p:tgtEl>
                                      </p:cBhvr>
                                    </p:animEffect>
                                    <p:anim calcmode="lin" valueType="num">
                                      <p:cBhvr>
                                        <p:cTn id="88" dur="1822" tmFilter="0,0; 0.14,0.36; 0.43,0.73; 0.71,0.91; 1.0,1.0">
                                          <p:stCondLst>
                                            <p:cond delay="0"/>
                                          </p:stCondLst>
                                        </p:cTn>
                                        <p:tgtEl>
                                          <p:spTgt spid="2">
                                            <p:txEl>
                                              <p:pRg st="8" end="8"/>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
                                            <p:txEl>
                                              <p:pRg st="8" end="8"/>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
                                            <p:txEl>
                                              <p:pRg st="8" end="8"/>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
                                            <p:txEl>
                                              <p:pRg st="8" end="8"/>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
                                            <p:txEl>
                                              <p:pRg st="8" end="8"/>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2">
                                            <p:txEl>
                                              <p:pRg st="8" end="8"/>
                                            </p:txEl>
                                          </p:spTgt>
                                        </p:tgtEl>
                                      </p:cBhvr>
                                      <p:to x="100000" y="60000"/>
                                    </p:animScale>
                                    <p:animScale>
                                      <p:cBhvr>
                                        <p:cTn id="94" dur="166" decel="50000">
                                          <p:stCondLst>
                                            <p:cond delay="676"/>
                                          </p:stCondLst>
                                        </p:cTn>
                                        <p:tgtEl>
                                          <p:spTgt spid="2">
                                            <p:txEl>
                                              <p:pRg st="8" end="8"/>
                                            </p:txEl>
                                          </p:spTgt>
                                        </p:tgtEl>
                                      </p:cBhvr>
                                      <p:to x="100000" y="100000"/>
                                    </p:animScale>
                                    <p:animScale>
                                      <p:cBhvr>
                                        <p:cTn id="95" dur="26">
                                          <p:stCondLst>
                                            <p:cond delay="1312"/>
                                          </p:stCondLst>
                                        </p:cTn>
                                        <p:tgtEl>
                                          <p:spTgt spid="2">
                                            <p:txEl>
                                              <p:pRg st="8" end="8"/>
                                            </p:txEl>
                                          </p:spTgt>
                                        </p:tgtEl>
                                      </p:cBhvr>
                                      <p:to x="100000" y="80000"/>
                                    </p:animScale>
                                    <p:animScale>
                                      <p:cBhvr>
                                        <p:cTn id="96" dur="166" decel="50000">
                                          <p:stCondLst>
                                            <p:cond delay="1338"/>
                                          </p:stCondLst>
                                        </p:cTn>
                                        <p:tgtEl>
                                          <p:spTgt spid="2">
                                            <p:txEl>
                                              <p:pRg st="8" end="8"/>
                                            </p:txEl>
                                          </p:spTgt>
                                        </p:tgtEl>
                                      </p:cBhvr>
                                      <p:to x="100000" y="100000"/>
                                    </p:animScale>
                                    <p:animScale>
                                      <p:cBhvr>
                                        <p:cTn id="97" dur="26">
                                          <p:stCondLst>
                                            <p:cond delay="1642"/>
                                          </p:stCondLst>
                                        </p:cTn>
                                        <p:tgtEl>
                                          <p:spTgt spid="2">
                                            <p:txEl>
                                              <p:pRg st="8" end="8"/>
                                            </p:txEl>
                                          </p:spTgt>
                                        </p:tgtEl>
                                      </p:cBhvr>
                                      <p:to x="100000" y="90000"/>
                                    </p:animScale>
                                    <p:animScale>
                                      <p:cBhvr>
                                        <p:cTn id="98" dur="166" decel="50000">
                                          <p:stCondLst>
                                            <p:cond delay="1668"/>
                                          </p:stCondLst>
                                        </p:cTn>
                                        <p:tgtEl>
                                          <p:spTgt spid="2">
                                            <p:txEl>
                                              <p:pRg st="8" end="8"/>
                                            </p:txEl>
                                          </p:spTgt>
                                        </p:tgtEl>
                                      </p:cBhvr>
                                      <p:to x="100000" y="100000"/>
                                    </p:animScale>
                                    <p:animScale>
                                      <p:cBhvr>
                                        <p:cTn id="99" dur="26">
                                          <p:stCondLst>
                                            <p:cond delay="1808"/>
                                          </p:stCondLst>
                                        </p:cTn>
                                        <p:tgtEl>
                                          <p:spTgt spid="2">
                                            <p:txEl>
                                              <p:pRg st="8" end="8"/>
                                            </p:txEl>
                                          </p:spTgt>
                                        </p:tgtEl>
                                      </p:cBhvr>
                                      <p:to x="100000" y="95000"/>
                                    </p:animScale>
                                    <p:animScale>
                                      <p:cBhvr>
                                        <p:cTn id="100" dur="166" decel="50000">
                                          <p:stCondLst>
                                            <p:cond delay="1834"/>
                                          </p:stCondLst>
                                        </p:cTn>
                                        <p:tgtEl>
                                          <p:spTgt spid="2">
                                            <p:txEl>
                                              <p:pRg st="8" end="8"/>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1026"/>
                                        </p:tgtEl>
                                        <p:attrNameLst>
                                          <p:attrName>style.visibility</p:attrName>
                                        </p:attrNameLst>
                                      </p:cBhvr>
                                      <p:to>
                                        <p:strVal val="visible"/>
                                      </p:to>
                                    </p:set>
                                    <p:animEffect transition="in" filter="wipe(down)">
                                      <p:cBhvr>
                                        <p:cTn id="105" dur="500"/>
                                        <p:tgtEl>
                                          <p:spTgt spid="102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nodeType="clickEffect">
                                  <p:stCondLst>
                                    <p:cond delay="0"/>
                                  </p:stCondLst>
                                  <p:childTnLst>
                                    <p:set>
                                      <p:cBhvr>
                                        <p:cTn id="109" dur="1" fill="hold">
                                          <p:stCondLst>
                                            <p:cond delay="0"/>
                                          </p:stCondLst>
                                        </p:cTn>
                                        <p:tgtEl>
                                          <p:spTgt spid="1027"/>
                                        </p:tgtEl>
                                        <p:attrNameLst>
                                          <p:attrName>style.visibility</p:attrName>
                                        </p:attrNameLst>
                                      </p:cBhvr>
                                      <p:to>
                                        <p:strVal val="visible"/>
                                      </p:to>
                                    </p:set>
                                    <p:animEffect transition="in" filter="wipe(down)">
                                      <p:cBhvr>
                                        <p:cTn id="110" dur="500"/>
                                        <p:tgtEl>
                                          <p:spTgt spid="1027"/>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nodeType="clickEffect">
                                  <p:stCondLst>
                                    <p:cond delay="0"/>
                                  </p:stCondLst>
                                  <p:childTnLst>
                                    <p:set>
                                      <p:cBhvr>
                                        <p:cTn id="114" dur="1" fill="hold">
                                          <p:stCondLst>
                                            <p:cond delay="0"/>
                                          </p:stCondLst>
                                        </p:cTn>
                                        <p:tgtEl>
                                          <p:spTgt spid="1028"/>
                                        </p:tgtEl>
                                        <p:attrNameLst>
                                          <p:attrName>style.visibility</p:attrName>
                                        </p:attrNameLst>
                                      </p:cBhvr>
                                      <p:to>
                                        <p:strVal val="visible"/>
                                      </p:to>
                                    </p:set>
                                    <p:animEffect transition="in" filter="wipe(down)">
                                      <p:cBhvr>
                                        <p:cTn id="115" dur="500"/>
                                        <p:tgtEl>
                                          <p:spTgt spid="1028"/>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nodeType="clickEffect">
                                  <p:stCondLst>
                                    <p:cond delay="0"/>
                                  </p:stCondLst>
                                  <p:childTnLst>
                                    <p:set>
                                      <p:cBhvr>
                                        <p:cTn id="119" dur="1" fill="hold">
                                          <p:stCondLst>
                                            <p:cond delay="0"/>
                                          </p:stCondLst>
                                        </p:cTn>
                                        <p:tgtEl>
                                          <p:spTgt spid="1029"/>
                                        </p:tgtEl>
                                        <p:attrNameLst>
                                          <p:attrName>style.visibility</p:attrName>
                                        </p:attrNameLst>
                                      </p:cBhvr>
                                      <p:to>
                                        <p:strVal val="visible"/>
                                      </p:to>
                                    </p:set>
                                    <p:animEffect transition="in" filter="wipe(down)">
                                      <p:cBhvr>
                                        <p:cTn id="120" dur="500"/>
                                        <p:tgtEl>
                                          <p:spTgt spid="1029"/>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nodeType="clickEffect">
                                  <p:stCondLst>
                                    <p:cond delay="0"/>
                                  </p:stCondLst>
                                  <p:childTnLst>
                                    <p:set>
                                      <p:cBhvr>
                                        <p:cTn id="124" dur="1" fill="hold">
                                          <p:stCondLst>
                                            <p:cond delay="0"/>
                                          </p:stCondLst>
                                        </p:cTn>
                                        <p:tgtEl>
                                          <p:spTgt spid="1030"/>
                                        </p:tgtEl>
                                        <p:attrNameLst>
                                          <p:attrName>style.visibility</p:attrName>
                                        </p:attrNameLst>
                                      </p:cBhvr>
                                      <p:to>
                                        <p:strVal val="visible"/>
                                      </p:to>
                                    </p:set>
                                    <p:animEffect transition="in" filter="wipe(down)">
                                      <p:cBhvr>
                                        <p:cTn id="125"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GB" dirty="0"/>
          </a:p>
        </p:txBody>
      </p:sp>
      <p:sp>
        <p:nvSpPr>
          <p:cNvPr id="3" name="Title 2"/>
          <p:cNvSpPr>
            <a:spLocks noGrp="1"/>
          </p:cNvSpPr>
          <p:nvPr>
            <p:ph type="title"/>
          </p:nvPr>
        </p:nvSpPr>
        <p:spPr/>
        <p:txBody>
          <a:bodyPr>
            <a:normAutofit/>
            <a:scene3d>
              <a:camera prst="orthographicFront"/>
              <a:lightRig rig="soft" dir="t">
                <a:rot lat="0" lon="0" rev="10800000"/>
              </a:lightRig>
            </a:scene3d>
            <a:sp3d>
              <a:bevelT w="27940" h="12700"/>
              <a:contourClr>
                <a:srgbClr val="DDDDDD"/>
              </a:contourClr>
            </a:sp3d>
          </a:bodyPr>
          <a:lstStyle/>
          <a:p>
            <a:r>
              <a:rPr lang="en-GB" sz="3200" cap="none" spc="150" dirty="0" smtClean="0">
                <a:ln w="11430">
                  <a:solidFill>
                    <a:schemeClr val="bg1"/>
                  </a:solidFill>
                </a:ln>
                <a:solidFill>
                  <a:schemeClr val="bg1"/>
                </a:solidFill>
                <a:effectLst>
                  <a:outerShdw blurRad="25400" algn="tl" rotWithShape="0">
                    <a:srgbClr val="000000">
                      <a:alpha val="43000"/>
                    </a:srgbClr>
                  </a:outerShdw>
                </a:effectLst>
              </a:rPr>
              <a:t>Pictures</a:t>
            </a:r>
            <a:endParaRPr lang="en-GB" sz="3200" cap="none" spc="150" dirty="0">
              <a:ln w="11430">
                <a:solidFill>
                  <a:schemeClr val="bg1"/>
                </a:solidFill>
              </a:ln>
              <a:solidFill>
                <a:schemeClr val="bg1"/>
              </a:solidFill>
              <a:effectLst>
                <a:outerShdw blurRad="25400" algn="tl" rotWithShape="0">
                  <a:srgbClr val="000000">
                    <a:alpha val="43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210009"/>
            <a:ext cx="2405736" cy="156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034" y="2157983"/>
            <a:ext cx="3035789" cy="1199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2378" y="401153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714" y="3501008"/>
            <a:ext cx="2084545" cy="114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6259" y="2233978"/>
            <a:ext cx="277177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646" y="4656273"/>
            <a:ext cx="2456617" cy="13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2566" y="4740807"/>
            <a:ext cx="2277061" cy="137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52" y="2062547"/>
            <a:ext cx="2056707" cy="115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0046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7"/>
                                        </p:tgtEl>
                                        <p:attrNameLst>
                                          <p:attrName>style.visibility</p:attrName>
                                        </p:attrNameLst>
                                      </p:cBhvr>
                                      <p:to>
                                        <p:strVal val="visible"/>
                                      </p:to>
                                    </p:set>
                                    <p:animEffect transition="in" filter="fade">
                                      <p:cBhvr>
                                        <p:cTn id="15" dur="500"/>
                                        <p:tgtEl>
                                          <p:spTgt spid="205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fade">
                                      <p:cBhvr>
                                        <p:cTn id="20" dur="500"/>
                                        <p:tgtEl>
                                          <p:spTgt spid="205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fade">
                                      <p:cBhvr>
                                        <p:cTn id="25" dur="500"/>
                                        <p:tgtEl>
                                          <p:spTgt spid="205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53"/>
                                        </p:tgtEl>
                                        <p:attrNameLst>
                                          <p:attrName>style.visibility</p:attrName>
                                        </p:attrNameLst>
                                      </p:cBhvr>
                                      <p:to>
                                        <p:strVal val="visible"/>
                                      </p:to>
                                    </p:set>
                                    <p:animEffect transition="in" filter="fade">
                                      <p:cBhvr>
                                        <p:cTn id="30" dur="500"/>
                                        <p:tgtEl>
                                          <p:spTgt spid="205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fade">
                                      <p:cBhvr>
                                        <p:cTn id="35" dur="500"/>
                                        <p:tgtEl>
                                          <p:spTgt spid="205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50"/>
                                        </p:tgtEl>
                                        <p:attrNameLst>
                                          <p:attrName>style.visibility</p:attrName>
                                        </p:attrNameLst>
                                      </p:cBhvr>
                                      <p:to>
                                        <p:strVal val="visible"/>
                                      </p:to>
                                    </p:set>
                                    <p:animEffect transition="in" filter="fade">
                                      <p:cBhvr>
                                        <p:cTn id="40" dur="500"/>
                                        <p:tgtEl>
                                          <p:spTgt spid="205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055"/>
                                        </p:tgtEl>
                                        <p:attrNameLst>
                                          <p:attrName>style.visibility</p:attrName>
                                        </p:attrNameLst>
                                      </p:cBhvr>
                                      <p:to>
                                        <p:strVal val="visible"/>
                                      </p:to>
                                    </p:set>
                                    <p:animEffect transition="in" filter="fade">
                                      <p:cBhvr>
                                        <p:cTn id="45" dur="500"/>
                                        <p:tgtEl>
                                          <p:spTgt spid="205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056"/>
                                        </p:tgtEl>
                                        <p:attrNameLst>
                                          <p:attrName>style.visibility</p:attrName>
                                        </p:attrNameLst>
                                      </p:cBhvr>
                                      <p:to>
                                        <p:strVal val="visible"/>
                                      </p:to>
                                    </p:set>
                                    <p:animEffect transition="in" filter="fade">
                                      <p:cBhvr>
                                        <p:cTn id="50"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688" y="2967335"/>
            <a:ext cx="8284640" cy="1862048"/>
          </a:xfrm>
          <a:prstGeom prst="rect">
            <a:avLst/>
          </a:prstGeom>
          <a:noFill/>
        </p:spPr>
        <p:txBody>
          <a:bodyPr wrap="none" lIns="91440" tIns="45720" rIns="91440" bIns="45720">
            <a:spAutoFit/>
          </a:bodyPr>
          <a:lstStyle/>
          <a:p>
            <a:pPr algn="ctr"/>
            <a:r>
              <a:rPr lang="en-US" sz="115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115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end!!!</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9591446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120</TotalTime>
  <Words>279</Words>
  <Application>Microsoft Office PowerPoint</Application>
  <PresentationFormat>On-screen Show (4:3)</PresentationFormat>
  <Paragraphs>23</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BlackTie</vt:lpstr>
      <vt:lpstr>Little Shop of Horrors</vt:lpstr>
      <vt:lpstr>history</vt:lpstr>
      <vt:lpstr>Outline </vt:lpstr>
      <vt:lpstr>Main Characters</vt:lpstr>
      <vt:lpstr>5 Best Songs</vt:lpstr>
      <vt:lpstr>Pictures</vt:lpstr>
      <vt:lpstr>PowerPoint Presentation</vt:lpstr>
    </vt:vector>
  </TitlesOfParts>
  <Company>Campbeltown Grammar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Shop of Horrors</dc:title>
  <dc:creator>McSporran, Rhian Claire</dc:creator>
  <cp:lastModifiedBy>McSporran, Rhian Claire</cp:lastModifiedBy>
  <cp:revision>11</cp:revision>
  <dcterms:created xsi:type="dcterms:W3CDTF">2014-05-06T10:16:29Z</dcterms:created>
  <dcterms:modified xsi:type="dcterms:W3CDTF">2014-05-28T13:50:57Z</dcterms:modified>
</cp:coreProperties>
</file>