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94660"/>
  </p:normalViewPr>
  <p:slideViewPr>
    <p:cSldViewPr>
      <p:cViewPr>
        <p:scale>
          <a:sx n="106" d="100"/>
          <a:sy n="106" d="100"/>
        </p:scale>
        <p:origin x="-8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605AA2EC-F987-4241-86F7-D908CD526CCE}" type="datetimeFigureOut">
              <a:rPr lang="en-GB" smtClean="0"/>
              <a:t>28/05/2014</a:t>
            </a:fld>
            <a:endParaRPr lang="en-GB"/>
          </a:p>
        </p:txBody>
      </p:sp>
      <p:sp>
        <p:nvSpPr>
          <p:cNvPr id="19" name="Footer Placeholder 18"/>
          <p:cNvSpPr>
            <a:spLocks noGrp="1"/>
          </p:cNvSpPr>
          <p:nvPr>
            <p:ph type="ftr" sz="quarter" idx="11"/>
          </p:nvPr>
        </p:nvSpPr>
        <p:spPr/>
        <p:txBody>
          <a:bodyPr/>
          <a:lstStyle/>
          <a:p>
            <a:endParaRPr lang="en-GB"/>
          </a:p>
        </p:txBody>
      </p:sp>
      <p:sp>
        <p:nvSpPr>
          <p:cNvPr id="27" name="Slide Number Placeholder 26"/>
          <p:cNvSpPr>
            <a:spLocks noGrp="1"/>
          </p:cNvSpPr>
          <p:nvPr>
            <p:ph type="sldNum" sz="quarter" idx="12"/>
          </p:nvPr>
        </p:nvSpPr>
        <p:spPr/>
        <p:txBody>
          <a:bodyPr/>
          <a:lstStyle/>
          <a:p>
            <a:fld id="{4F661067-8B62-48E6-8238-6EE63D2A84AD}" type="slidenum">
              <a:rPr lang="en-GB" smtClean="0"/>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05AA2EC-F987-4241-86F7-D908CD526CCE}" type="datetimeFigureOut">
              <a:rPr lang="en-GB" smtClean="0"/>
              <a:t>28/05/2014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661067-8B62-48E6-8238-6EE63D2A84AD}"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05AA2EC-F987-4241-86F7-D908CD526CCE}" type="datetimeFigureOut">
              <a:rPr lang="en-GB" smtClean="0"/>
              <a:t>28/05/2014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661067-8B62-48E6-8238-6EE63D2A84AD}"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05AA2EC-F987-4241-86F7-D908CD526CCE}" type="datetimeFigureOut">
              <a:rPr lang="en-GB" smtClean="0"/>
              <a:t>28/05/2014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661067-8B62-48E6-8238-6EE63D2A84AD}"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05AA2EC-F987-4241-86F7-D908CD526CCE}" type="datetimeFigureOut">
              <a:rPr lang="en-GB" smtClean="0"/>
              <a:t>28/05/2014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661067-8B62-48E6-8238-6EE63D2A84AD}" type="slidenum">
              <a:rPr lang="en-GB" smtClean="0"/>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05AA2EC-F987-4241-86F7-D908CD526CCE}" type="datetimeFigureOut">
              <a:rPr lang="en-GB" smtClean="0"/>
              <a:t>28/05/2014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F661067-8B62-48E6-8238-6EE63D2A84AD}"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05AA2EC-F987-4241-86F7-D908CD526CCE}" type="datetimeFigureOut">
              <a:rPr lang="en-GB" smtClean="0"/>
              <a:t>28/05/2014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F661067-8B62-48E6-8238-6EE63D2A84AD}"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05AA2EC-F987-4241-86F7-D908CD526CCE}" type="datetimeFigureOut">
              <a:rPr lang="en-GB" smtClean="0"/>
              <a:t>28/05/2014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F661067-8B62-48E6-8238-6EE63D2A84AD}"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5AA2EC-F987-4241-86F7-D908CD526CCE}" type="datetimeFigureOut">
              <a:rPr lang="en-GB" smtClean="0"/>
              <a:t>28/05/2014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F661067-8B62-48E6-8238-6EE63D2A84AD}"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05AA2EC-F987-4241-86F7-D908CD526CCE}" type="datetimeFigureOut">
              <a:rPr lang="en-GB" smtClean="0"/>
              <a:t>28/05/2014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F661067-8B62-48E6-8238-6EE63D2A84AD}"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05AA2EC-F987-4241-86F7-D908CD526CCE}" type="datetimeFigureOut">
              <a:rPr lang="en-GB" smtClean="0"/>
              <a:t>28/05/2014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077200" y="6356350"/>
            <a:ext cx="609600" cy="365125"/>
          </a:xfrm>
        </p:spPr>
        <p:txBody>
          <a:bodyPr/>
          <a:lstStyle/>
          <a:p>
            <a:fld id="{4F661067-8B62-48E6-8238-6EE63D2A84AD}" type="slidenum">
              <a:rPr lang="en-GB" smtClean="0"/>
              <a:t>‹#›</a:t>
            </a:fld>
            <a:endParaRPr lang="en-GB"/>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05AA2EC-F987-4241-86F7-D908CD526CCE}" type="datetimeFigureOut">
              <a:rPr lang="en-GB" smtClean="0"/>
              <a:t>28/05/2014</a:t>
            </a:fld>
            <a:endParaRPr lang="en-GB"/>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GB"/>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F661067-8B62-48E6-8238-6EE63D2A84AD}" type="slidenum">
              <a:rPr lang="en-GB" smtClean="0"/>
              <a:t>‹#›</a:t>
            </a:fld>
            <a:endParaRPr lang="en-GB"/>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90" y="-1"/>
            <a:ext cx="9036496" cy="6741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871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GB" sz="2400" dirty="0" err="1" smtClean="0">
                <a:latin typeface="Comic Sans MS" pitchFamily="66" charset="0"/>
              </a:rPr>
              <a:t>Ya</a:t>
            </a:r>
            <a:r>
              <a:rPr lang="en-GB" sz="2400" dirty="0" smtClean="0">
                <a:latin typeface="Comic Sans MS" pitchFamily="66" charset="0"/>
              </a:rPr>
              <a:t> never Know</a:t>
            </a:r>
          </a:p>
          <a:p>
            <a:endParaRPr lang="en-GB" sz="2400" dirty="0" smtClean="0">
              <a:latin typeface="Comic Sans MS" pitchFamily="66" charset="0"/>
            </a:endParaRPr>
          </a:p>
          <a:p>
            <a:r>
              <a:rPr lang="en-GB" sz="2400" dirty="0" err="1" smtClean="0">
                <a:latin typeface="Comic Sans MS" pitchFamily="66" charset="0"/>
              </a:rPr>
              <a:t>Mushnik</a:t>
            </a:r>
            <a:r>
              <a:rPr lang="en-GB" sz="2400" dirty="0" smtClean="0">
                <a:latin typeface="Comic Sans MS" pitchFamily="66" charset="0"/>
              </a:rPr>
              <a:t> and son</a:t>
            </a:r>
          </a:p>
          <a:p>
            <a:endParaRPr lang="en-GB" sz="2400" dirty="0" smtClean="0">
              <a:latin typeface="Comic Sans MS" pitchFamily="66" charset="0"/>
            </a:endParaRPr>
          </a:p>
          <a:p>
            <a:r>
              <a:rPr lang="en-GB" sz="2400" dirty="0" smtClean="0">
                <a:latin typeface="Comic Sans MS" pitchFamily="66" charset="0"/>
              </a:rPr>
              <a:t>Dentist </a:t>
            </a:r>
          </a:p>
          <a:p>
            <a:endParaRPr lang="en-GB" sz="2400" dirty="0" smtClean="0">
              <a:latin typeface="Comic Sans MS" pitchFamily="66" charset="0"/>
            </a:endParaRPr>
          </a:p>
          <a:p>
            <a:r>
              <a:rPr lang="en-GB" sz="2400" dirty="0" smtClean="0">
                <a:latin typeface="Comic Sans MS" pitchFamily="66" charset="0"/>
              </a:rPr>
              <a:t>Somewhere that’s green</a:t>
            </a:r>
          </a:p>
          <a:p>
            <a:endParaRPr lang="en-GB" sz="2400" dirty="0" smtClean="0">
              <a:latin typeface="Comic Sans MS" pitchFamily="66" charset="0"/>
            </a:endParaRPr>
          </a:p>
          <a:p>
            <a:r>
              <a:rPr lang="en-GB" sz="2400" dirty="0" smtClean="0">
                <a:latin typeface="Comic Sans MS" pitchFamily="66" charset="0"/>
              </a:rPr>
              <a:t>Feed me </a:t>
            </a:r>
          </a:p>
          <a:p>
            <a:endParaRPr lang="en-GB" dirty="0"/>
          </a:p>
        </p:txBody>
      </p:sp>
      <p:pic>
        <p:nvPicPr>
          <p:cNvPr id="4" name="LSOH feed m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95736" y="5085184"/>
            <a:ext cx="1633005" cy="917848"/>
          </a:xfrm>
          <a:prstGeom prst="rect">
            <a:avLst/>
          </a:prstGeom>
        </p:spPr>
      </p:pic>
      <p:pic>
        <p:nvPicPr>
          <p:cNvPr id="5" name="I am your dentist.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flipH="1">
            <a:off x="2199309" y="3356992"/>
            <a:ext cx="1633005" cy="917848"/>
          </a:xfrm>
          <a:prstGeom prst="rect">
            <a:avLst/>
          </a:prstGeom>
        </p:spPr>
      </p:pic>
    </p:spTree>
    <p:extLst>
      <p:ext uri="{BB962C8B-B14F-4D97-AF65-F5344CB8AC3E}">
        <p14:creationId xmlns:p14="http://schemas.microsoft.com/office/powerpoint/2010/main" val="3928416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143000"/>
          </a:xfrm>
        </p:spPr>
        <p:txBody>
          <a:bodyPr/>
          <a:lstStyle/>
          <a:p>
            <a:r>
              <a:rPr lang="en-GB" dirty="0" smtClean="0"/>
              <a:t>Songs </a:t>
            </a:r>
            <a:endParaRPr lang="en-GB" dirty="0"/>
          </a:p>
        </p:txBody>
      </p:sp>
      <p:sp>
        <p:nvSpPr>
          <p:cNvPr id="3" name="Content Placeholder 2"/>
          <p:cNvSpPr>
            <a:spLocks noGrp="1"/>
          </p:cNvSpPr>
          <p:nvPr>
            <p:ph idx="1"/>
          </p:nvPr>
        </p:nvSpPr>
        <p:spPr/>
        <p:txBody>
          <a:bodyPr>
            <a:normAutofit fontScale="92500" lnSpcReduction="10000"/>
          </a:bodyPr>
          <a:lstStyle/>
          <a:p>
            <a:r>
              <a:rPr lang="en-GB" sz="2400" dirty="0" smtClean="0">
                <a:latin typeface="Comic Sans MS" pitchFamily="66" charset="0"/>
              </a:rPr>
              <a:t>Now (It's Just the Gas) </a:t>
            </a:r>
          </a:p>
          <a:p>
            <a:endParaRPr lang="en-GB" sz="2400" dirty="0" smtClean="0">
              <a:latin typeface="Comic Sans MS" pitchFamily="66" charset="0"/>
            </a:endParaRPr>
          </a:p>
          <a:p>
            <a:r>
              <a:rPr lang="en-GB" sz="2400" dirty="0" smtClean="0">
                <a:latin typeface="Comic Sans MS" pitchFamily="66" charset="0"/>
              </a:rPr>
              <a:t>Closed For Renovation </a:t>
            </a:r>
          </a:p>
          <a:p>
            <a:endParaRPr lang="en-GB" sz="2400" dirty="0" smtClean="0">
              <a:latin typeface="Comic Sans MS" pitchFamily="66" charset="0"/>
            </a:endParaRPr>
          </a:p>
          <a:p>
            <a:r>
              <a:rPr lang="en-GB" sz="2400" dirty="0" smtClean="0">
                <a:latin typeface="Comic Sans MS" pitchFamily="66" charset="0"/>
              </a:rPr>
              <a:t>Suddenly Seymour </a:t>
            </a:r>
          </a:p>
          <a:p>
            <a:endParaRPr lang="en-GB" sz="2400" dirty="0" smtClean="0">
              <a:latin typeface="Comic Sans MS" pitchFamily="66" charset="0"/>
            </a:endParaRPr>
          </a:p>
          <a:p>
            <a:r>
              <a:rPr lang="en-GB" sz="2400" dirty="0" smtClean="0">
                <a:latin typeface="Comic Sans MS" pitchFamily="66" charset="0"/>
              </a:rPr>
              <a:t>Suppertime </a:t>
            </a:r>
          </a:p>
          <a:p>
            <a:endParaRPr lang="en-GB" sz="2400" dirty="0" smtClean="0">
              <a:latin typeface="Comic Sans MS" pitchFamily="66" charset="0"/>
            </a:endParaRPr>
          </a:p>
          <a:p>
            <a:r>
              <a:rPr lang="en-GB" sz="2400" dirty="0" smtClean="0">
                <a:latin typeface="Comic Sans MS" pitchFamily="66" charset="0"/>
              </a:rPr>
              <a:t>The Meek Shall Inherit </a:t>
            </a:r>
          </a:p>
          <a:p>
            <a:endParaRPr lang="en-GB" sz="2400" dirty="0" smtClean="0">
              <a:latin typeface="Comic Sans MS" pitchFamily="66" charset="0"/>
            </a:endParaRPr>
          </a:p>
          <a:p>
            <a:r>
              <a:rPr lang="en-GB" sz="2400" dirty="0" smtClean="0">
                <a:latin typeface="Comic Sans MS" pitchFamily="66" charset="0"/>
              </a:rPr>
              <a:t>Finale (Don't Feed the Plants) </a:t>
            </a:r>
            <a:endParaRPr lang="en-GB" sz="2400" dirty="0">
              <a:latin typeface="Comic Sans MS" pitchFamily="66" charset="0"/>
            </a:endParaRPr>
          </a:p>
        </p:txBody>
      </p:sp>
    </p:spTree>
    <p:extLst>
      <p:ext uri="{BB962C8B-B14F-4D97-AF65-F5344CB8AC3E}">
        <p14:creationId xmlns:p14="http://schemas.microsoft.com/office/powerpoint/2010/main" val="35498756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Pictures form 1986 </a:t>
            </a:r>
            <a:r>
              <a:rPr lang="en-GB" dirty="0"/>
              <a:t>f</a:t>
            </a:r>
            <a:r>
              <a:rPr lang="en-GB" dirty="0" smtClean="0"/>
              <a:t>ilm </a:t>
            </a:r>
            <a:endParaRPr lang="en-GB" dirty="0"/>
          </a:p>
        </p:txBody>
      </p:sp>
      <p:sp>
        <p:nvSpPr>
          <p:cNvPr id="3" name="Content Placeholder 2"/>
          <p:cNvSpPr>
            <a:spLocks noGrp="1"/>
          </p:cNvSpPr>
          <p:nvPr>
            <p:ph idx="1"/>
          </p:nvPr>
        </p:nvSpPr>
        <p:spPr/>
        <p:txBody>
          <a:bodyPr/>
          <a:lstStyle/>
          <a:p>
            <a:endParaRPr lang="en-GB"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787" y="1939032"/>
            <a:ext cx="2646206"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72" y="2952945"/>
            <a:ext cx="1688878" cy="108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3275509"/>
            <a:ext cx="2252280" cy="1268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94" y="5105400"/>
            <a:ext cx="2059200" cy="1203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372" y="5105400"/>
            <a:ext cx="2213421" cy="1203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372" y="1930243"/>
            <a:ext cx="1688878" cy="1022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5372" y="3794305"/>
            <a:ext cx="2613621" cy="131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4008" y="1939032"/>
            <a:ext cx="4032448" cy="1336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22392" y="3294674"/>
            <a:ext cx="1754064" cy="123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6372" y="4042533"/>
            <a:ext cx="1688878" cy="1062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5084" y="4524795"/>
            <a:ext cx="2431372" cy="178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58993" y="4524795"/>
            <a:ext cx="1714289" cy="178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38211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History</a:t>
            </a:r>
            <a:endParaRPr lang="en-GB"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348880"/>
            <a:ext cx="8054778" cy="2239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156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Plot </a:t>
            </a:r>
            <a:endParaRPr lang="en-GB" dirty="0"/>
          </a:p>
        </p:txBody>
      </p:sp>
      <p:sp>
        <p:nvSpPr>
          <p:cNvPr id="3" name="Content Placeholder 2"/>
          <p:cNvSpPr>
            <a:spLocks noGrp="1"/>
          </p:cNvSpPr>
          <p:nvPr>
            <p:ph idx="1"/>
          </p:nvPr>
        </p:nvSpPr>
        <p:spPr/>
        <p:txBody>
          <a:bodyPr>
            <a:normAutofit/>
          </a:bodyPr>
          <a:lstStyle/>
          <a:p>
            <a:endParaRPr lang="en-GB" sz="2000" dirty="0" smtClean="0"/>
          </a:p>
          <a:p>
            <a:endParaRPr lang="en-GB" sz="2000" dirty="0">
              <a:latin typeface="Comic Sans MS" pitchFamily="66" charset="0"/>
            </a:endParaRPr>
          </a:p>
          <a:p>
            <a:endParaRPr lang="en-GB" sz="2000" dirty="0" smtClean="0">
              <a:latin typeface="Comic Sans MS" pitchFamily="66" charset="0"/>
            </a:endParaRPr>
          </a:p>
          <a:p>
            <a:r>
              <a:rPr lang="en-GB" sz="2000" dirty="0" smtClean="0">
                <a:latin typeface="Comic Sans MS" pitchFamily="66" charset="0"/>
              </a:rPr>
              <a:t>Seymour</a:t>
            </a:r>
            <a:r>
              <a:rPr lang="en-GB" sz="2000" dirty="0">
                <a:latin typeface="Comic Sans MS" pitchFamily="66" charset="0"/>
              </a:rPr>
              <a:t>, an orphan and a nerd, is taken in and given a job by Mr </a:t>
            </a:r>
            <a:r>
              <a:rPr lang="en-GB" sz="2000" dirty="0" err="1">
                <a:latin typeface="Comic Sans MS" pitchFamily="66" charset="0"/>
              </a:rPr>
              <a:t>Mushnik</a:t>
            </a:r>
            <a:r>
              <a:rPr lang="en-GB" sz="2000" dirty="0">
                <a:latin typeface="Comic Sans MS" pitchFamily="66" charset="0"/>
              </a:rPr>
              <a:t>, the owner of a rundown florists in the seedy part of town. Seymour spends his time doing menial tasks and dreaming of the shop assistant, Audrey. One day, just after an eclipse of the Sun, Seymour discovers a strange plant. He buys it and names it Audrey II. While caring for Audrey II, Seymour discovers the plant's rather unique appetite. The plant grows and grows, as does Seymour's infatuation for Audrey. </a:t>
            </a:r>
          </a:p>
          <a:p>
            <a:endParaRPr lang="en-GB" dirty="0"/>
          </a:p>
        </p:txBody>
      </p:sp>
    </p:spTree>
    <p:extLst>
      <p:ext uri="{BB962C8B-B14F-4D97-AF65-F5344CB8AC3E}">
        <p14:creationId xmlns:p14="http://schemas.microsoft.com/office/powerpoint/2010/main" val="32544984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Seymour </a:t>
            </a:r>
            <a:endParaRPr lang="en-GB" dirty="0"/>
          </a:p>
        </p:txBody>
      </p:sp>
      <p:sp>
        <p:nvSpPr>
          <p:cNvPr id="3" name="Content Placeholder 2"/>
          <p:cNvSpPr>
            <a:spLocks noGrp="1"/>
          </p:cNvSpPr>
          <p:nvPr>
            <p:ph idx="1"/>
          </p:nvPr>
        </p:nvSpPr>
        <p:spPr/>
        <p:txBody>
          <a:bodyPr>
            <a:normAutofit/>
          </a:bodyPr>
          <a:lstStyle/>
          <a:p>
            <a:r>
              <a:rPr lang="en-GB" sz="1800" dirty="0" smtClean="0"/>
              <a:t> </a:t>
            </a:r>
            <a:endParaRPr lang="en-GB" sz="1800" dirty="0" smtClean="0">
              <a:latin typeface="Comic Sans MS" pitchFamily="66" charset="0"/>
            </a:endParaRPr>
          </a:p>
          <a:p>
            <a:r>
              <a:rPr lang="en-GB" sz="1800" dirty="0" smtClean="0">
                <a:latin typeface="Comic Sans MS" pitchFamily="66" charset="0"/>
              </a:rPr>
              <a:t>                                 actor from 1986 film</a:t>
            </a:r>
            <a:endParaRPr lang="en-GB" sz="1800" dirty="0">
              <a:latin typeface="Comic Sans MS" pitchFamily="66" charset="0"/>
            </a:endParaRPr>
          </a:p>
          <a:p>
            <a:endParaRPr lang="en-GB" sz="1800" dirty="0" smtClean="0">
              <a:latin typeface="Comic Sans MS" pitchFamily="66" charset="0"/>
            </a:endParaRPr>
          </a:p>
          <a:p>
            <a:endParaRPr lang="en-GB" sz="1800" dirty="0">
              <a:latin typeface="Comic Sans MS" pitchFamily="66" charset="0"/>
            </a:endParaRPr>
          </a:p>
          <a:p>
            <a:endParaRPr lang="en-GB" sz="1800" dirty="0" smtClean="0">
              <a:latin typeface="Comic Sans MS" pitchFamily="66" charset="0"/>
            </a:endParaRPr>
          </a:p>
          <a:p>
            <a:endParaRPr lang="en-GB" sz="1800" dirty="0">
              <a:latin typeface="Comic Sans MS" pitchFamily="66" charset="0"/>
            </a:endParaRPr>
          </a:p>
          <a:p>
            <a:endParaRPr lang="en-GB" sz="1800" dirty="0" smtClean="0">
              <a:latin typeface="Comic Sans MS" pitchFamily="66" charset="0"/>
            </a:endParaRPr>
          </a:p>
          <a:p>
            <a:endParaRPr lang="en-GB" sz="1800" dirty="0">
              <a:latin typeface="Comic Sans MS" pitchFamily="66" charset="0"/>
            </a:endParaRPr>
          </a:p>
          <a:p>
            <a:r>
              <a:rPr lang="en-GB" sz="1800" dirty="0" smtClean="0">
                <a:latin typeface="Comic Sans MS" pitchFamily="66" charset="0"/>
              </a:rPr>
              <a:t>Employed in the run-down East Side Flower Shop in skid row.  Seymour is the insecure, naïve, put upon florist’s clerk – our hero. He’s sweet and well-meaning, somewhat shy, awkward; lacking in social skills.</a:t>
            </a:r>
          </a:p>
          <a:p>
            <a:endParaRPr lang="en-GB" sz="1800"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00808"/>
            <a:ext cx="1800200"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0900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Audrey</a:t>
            </a:r>
            <a:endParaRPr lang="en-GB" dirty="0"/>
          </a:p>
        </p:txBody>
      </p:sp>
      <p:sp>
        <p:nvSpPr>
          <p:cNvPr id="5" name="Content Placeholder 4"/>
          <p:cNvSpPr>
            <a:spLocks noGrp="1"/>
          </p:cNvSpPr>
          <p:nvPr>
            <p:ph idx="1"/>
          </p:nvPr>
        </p:nvSpPr>
        <p:spPr/>
        <p:txBody>
          <a:bodyPr>
            <a:normAutofit/>
          </a:bodyPr>
          <a:lstStyle/>
          <a:p>
            <a:endParaRPr lang="en-GB" sz="2400" dirty="0" smtClean="0"/>
          </a:p>
          <a:p>
            <a:endParaRPr lang="en-GB" sz="2400" dirty="0"/>
          </a:p>
          <a:p>
            <a:endParaRPr lang="en-GB" sz="2400" dirty="0" smtClean="0"/>
          </a:p>
          <a:p>
            <a:r>
              <a:rPr lang="en-GB" sz="2400" dirty="0" smtClean="0">
                <a:latin typeface="Comic Sans MS" pitchFamily="66" charset="0"/>
              </a:rPr>
              <a:t>                                         actress from 1986 film</a:t>
            </a:r>
            <a:endParaRPr lang="en-GB" sz="2400" dirty="0">
              <a:latin typeface="Comic Sans MS" pitchFamily="66" charset="0"/>
            </a:endParaRPr>
          </a:p>
          <a:p>
            <a:endParaRPr lang="en-GB" sz="2400" dirty="0" smtClean="0">
              <a:latin typeface="Comic Sans MS" pitchFamily="66" charset="0"/>
            </a:endParaRPr>
          </a:p>
          <a:p>
            <a:r>
              <a:rPr lang="en-GB" sz="2400" dirty="0" smtClean="0">
                <a:latin typeface="Comic Sans MS" pitchFamily="66" charset="0"/>
              </a:rPr>
              <a:t>The other employee of the East Side Flower Shop, she is honest and attractive, but has very low self-esteem and therefore dresses like trash, attracting all the wrong guys. Not well-educated, and a bit air-headed.</a:t>
            </a:r>
            <a:endParaRPr lang="en-GB" sz="2400" dirty="0">
              <a:latin typeface="Comic Sans MS" pitchFamily="66" charset="0"/>
            </a:endParaRP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88840"/>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11933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t>
            </a:r>
            <a:r>
              <a:rPr lang="en-GB" dirty="0" err="1" smtClean="0"/>
              <a:t>Mr.Mushnik</a:t>
            </a:r>
            <a:endParaRPr lang="en-GB" dirty="0"/>
          </a:p>
        </p:txBody>
      </p:sp>
      <p:sp>
        <p:nvSpPr>
          <p:cNvPr id="3" name="Content Placeholder 2"/>
          <p:cNvSpPr>
            <a:spLocks noGrp="1"/>
          </p:cNvSpPr>
          <p:nvPr>
            <p:ph idx="1"/>
          </p:nvPr>
        </p:nvSpPr>
        <p:spPr/>
        <p:txBody>
          <a:bodyPr/>
          <a:lstStyle/>
          <a:p>
            <a:endParaRPr lang="en-GB" dirty="0" smtClean="0">
              <a:latin typeface="Comic Sans MS" pitchFamily="66" charset="0"/>
            </a:endParaRPr>
          </a:p>
          <a:p>
            <a:r>
              <a:rPr lang="en-GB" dirty="0" smtClean="0">
                <a:latin typeface="Comic Sans MS" pitchFamily="66" charset="0"/>
              </a:rPr>
              <a:t>                       </a:t>
            </a:r>
            <a:r>
              <a:rPr lang="en-GB" sz="1800" dirty="0" smtClean="0">
                <a:latin typeface="Comic Sans MS" pitchFamily="66" charset="0"/>
              </a:rPr>
              <a:t>actor from 1986 film</a:t>
            </a:r>
            <a:endParaRPr lang="en-GB" dirty="0" smtClean="0">
              <a:latin typeface="Comic Sans MS" pitchFamily="66" charset="0"/>
            </a:endParaRPr>
          </a:p>
          <a:p>
            <a:endParaRPr lang="en-GB" dirty="0" smtClean="0">
              <a:latin typeface="Comic Sans MS" pitchFamily="66" charset="0"/>
            </a:endParaRPr>
          </a:p>
          <a:p>
            <a:pPr marL="0" indent="0">
              <a:buNone/>
            </a:pPr>
            <a:r>
              <a:rPr lang="en-GB" dirty="0" smtClean="0">
                <a:latin typeface="Comic Sans MS" pitchFamily="66" charset="0"/>
              </a:rPr>
              <a:t> Owner of the flower shop; the     boss. He is a failure of a florist.</a:t>
            </a:r>
            <a:endParaRPr lang="en-GB" dirty="0">
              <a:latin typeface="Comic Sans MS" pitchFamily="66"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947" y="1700808"/>
            <a:ext cx="2088232" cy="1295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2567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Orin</a:t>
            </a:r>
            <a:endParaRPr lang="en-GB" dirty="0"/>
          </a:p>
        </p:txBody>
      </p:sp>
      <p:sp>
        <p:nvSpPr>
          <p:cNvPr id="3" name="Content Placeholder 2"/>
          <p:cNvSpPr>
            <a:spLocks noGrp="1"/>
          </p:cNvSpPr>
          <p:nvPr>
            <p:ph idx="1"/>
          </p:nvPr>
        </p:nvSpPr>
        <p:spPr/>
        <p:txBody>
          <a:bodyPr/>
          <a:lstStyle/>
          <a:p>
            <a:endParaRPr lang="en-GB" dirty="0" smtClean="0">
              <a:latin typeface="Comic Sans MS" pitchFamily="66" charset="0"/>
            </a:endParaRPr>
          </a:p>
          <a:p>
            <a:r>
              <a:rPr lang="en-GB" dirty="0" smtClean="0">
                <a:latin typeface="Comic Sans MS" pitchFamily="66" charset="0"/>
              </a:rPr>
              <a:t>                             </a:t>
            </a:r>
            <a:r>
              <a:rPr lang="en-GB" sz="2000" dirty="0" smtClean="0">
                <a:latin typeface="Comic Sans MS" pitchFamily="66" charset="0"/>
              </a:rPr>
              <a:t>actor from 1986 film</a:t>
            </a:r>
            <a:endParaRPr lang="en-GB" dirty="0">
              <a:latin typeface="Comic Sans MS" pitchFamily="66" charset="0"/>
            </a:endParaRPr>
          </a:p>
          <a:p>
            <a:endParaRPr lang="en-GB" dirty="0" smtClean="0">
              <a:latin typeface="Comic Sans MS" pitchFamily="66" charset="0"/>
            </a:endParaRPr>
          </a:p>
          <a:p>
            <a:r>
              <a:rPr lang="en-GB" dirty="0" smtClean="0">
                <a:latin typeface="Comic Sans MS" pitchFamily="66" charset="0"/>
              </a:rPr>
              <a:t> rough and insensitive; Audrey’s abusive boyfriend. He’s an aggressive dentist, all got up like a greaser, but thinks like an insurance salesman and is in love with the sound of his own voice</a:t>
            </a:r>
            <a:endParaRPr lang="en-GB" dirty="0">
              <a:latin typeface="Comic Sans MS" pitchFamily="66"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72816"/>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96074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Audrey II</a:t>
            </a:r>
            <a:endParaRPr lang="en-GB" dirty="0"/>
          </a:p>
        </p:txBody>
      </p:sp>
      <p:sp>
        <p:nvSpPr>
          <p:cNvPr id="3" name="Content Placeholder 2"/>
          <p:cNvSpPr>
            <a:spLocks noGrp="1"/>
          </p:cNvSpPr>
          <p:nvPr>
            <p:ph idx="1"/>
          </p:nvPr>
        </p:nvSpPr>
        <p:spPr/>
        <p:txBody>
          <a:bodyPr>
            <a:normAutofit/>
          </a:bodyPr>
          <a:lstStyle/>
          <a:p>
            <a:endParaRPr lang="en-GB" sz="2000" dirty="0" smtClean="0"/>
          </a:p>
          <a:p>
            <a:endParaRPr lang="en-GB" sz="2000" dirty="0"/>
          </a:p>
          <a:p>
            <a:endParaRPr lang="en-GB" sz="2000" dirty="0" smtClean="0"/>
          </a:p>
          <a:p>
            <a:endParaRPr lang="en-GB" sz="2000" dirty="0"/>
          </a:p>
          <a:p>
            <a:endParaRPr lang="en-GB" sz="2000" dirty="0" smtClean="0"/>
          </a:p>
          <a:p>
            <a:endParaRPr lang="en-GB" sz="2000" dirty="0">
              <a:latin typeface="Comic Sans MS" pitchFamily="66" charset="0"/>
            </a:endParaRPr>
          </a:p>
          <a:p>
            <a:r>
              <a:rPr lang="en-GB" sz="2000" dirty="0" smtClean="0">
                <a:latin typeface="Comic Sans MS" pitchFamily="66" charset="0"/>
              </a:rPr>
              <a:t>A wise-cracking anthropomorphic cross between a Venus flytrap and an avocado with teeth, Audrey II is Seymour’s favourite and soon-famous plant, but once the plant has the taste of human blood there is no stopping it.</a:t>
            </a:r>
            <a:endParaRPr lang="en-GB" sz="2000" dirty="0">
              <a:latin typeface="Comic Sans MS" pitchFamily="66"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66455"/>
            <a:ext cx="28479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15129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Songs </a:t>
            </a:r>
            <a:endParaRPr lang="en-GB" dirty="0"/>
          </a:p>
        </p:txBody>
      </p:sp>
      <p:sp>
        <p:nvSpPr>
          <p:cNvPr id="3" name="Content Placeholder 2"/>
          <p:cNvSpPr>
            <a:spLocks noGrp="1"/>
          </p:cNvSpPr>
          <p:nvPr>
            <p:ph idx="1"/>
          </p:nvPr>
        </p:nvSpPr>
        <p:spPr/>
        <p:txBody>
          <a:bodyPr>
            <a:normAutofit/>
          </a:bodyPr>
          <a:lstStyle/>
          <a:p>
            <a:pPr marL="0" indent="0">
              <a:buNone/>
            </a:pPr>
            <a:r>
              <a:rPr lang="en-GB" sz="2400" dirty="0" smtClean="0">
                <a:latin typeface="Comic Sans MS" pitchFamily="66" charset="0"/>
              </a:rPr>
              <a:t>In order </a:t>
            </a:r>
          </a:p>
          <a:p>
            <a:pPr marL="0" indent="0">
              <a:buNone/>
            </a:pPr>
            <a:r>
              <a:rPr lang="en-GB" sz="2400" dirty="0" smtClean="0">
                <a:latin typeface="Comic Sans MS" pitchFamily="66" charset="0"/>
              </a:rPr>
              <a:t>Little Shop of Horrors</a:t>
            </a:r>
          </a:p>
          <a:p>
            <a:pPr marL="0" indent="0">
              <a:buNone/>
            </a:pPr>
            <a:endParaRPr lang="en-GB" sz="2400" dirty="0" smtClean="0">
              <a:latin typeface="Comic Sans MS" pitchFamily="66" charset="0"/>
            </a:endParaRPr>
          </a:p>
          <a:p>
            <a:pPr marL="0" indent="0">
              <a:buNone/>
            </a:pPr>
            <a:r>
              <a:rPr lang="en-GB" sz="2400" dirty="0" smtClean="0">
                <a:latin typeface="Comic Sans MS" pitchFamily="66" charset="0"/>
              </a:rPr>
              <a:t>Skid row</a:t>
            </a:r>
            <a:endParaRPr lang="en-GB" sz="2400" dirty="0">
              <a:latin typeface="Comic Sans MS" pitchFamily="66" charset="0"/>
            </a:endParaRPr>
          </a:p>
          <a:p>
            <a:pPr marL="0" indent="0">
              <a:buNone/>
            </a:pPr>
            <a:endParaRPr lang="en-GB" sz="2400" dirty="0" smtClean="0">
              <a:latin typeface="Comic Sans MS" pitchFamily="66" charset="0"/>
            </a:endParaRPr>
          </a:p>
          <a:p>
            <a:pPr marL="0" indent="0">
              <a:buNone/>
            </a:pPr>
            <a:r>
              <a:rPr lang="en-GB" sz="2400" dirty="0" smtClean="0">
                <a:latin typeface="Comic Sans MS" pitchFamily="66" charset="0"/>
              </a:rPr>
              <a:t>Da doo</a:t>
            </a:r>
          </a:p>
          <a:p>
            <a:pPr marL="0" indent="0">
              <a:buNone/>
            </a:pPr>
            <a:endParaRPr lang="en-GB" sz="2400" dirty="0" smtClean="0">
              <a:latin typeface="Comic Sans MS" pitchFamily="66" charset="0"/>
            </a:endParaRPr>
          </a:p>
          <a:p>
            <a:pPr marL="0" indent="0">
              <a:buNone/>
            </a:pPr>
            <a:r>
              <a:rPr lang="en-GB" sz="2400" dirty="0" smtClean="0">
                <a:latin typeface="Comic Sans MS" pitchFamily="66" charset="0"/>
              </a:rPr>
              <a:t>Grow for me</a:t>
            </a:r>
          </a:p>
          <a:p>
            <a:pPr marL="0" indent="0">
              <a:buNone/>
            </a:pPr>
            <a:endParaRPr lang="en-GB" sz="2400" dirty="0" smtClean="0"/>
          </a:p>
          <a:p>
            <a:pPr marL="0" indent="0">
              <a:buNone/>
            </a:pPr>
            <a:endParaRPr lang="en-GB" dirty="0" smtClean="0"/>
          </a:p>
        </p:txBody>
      </p:sp>
    </p:spTree>
    <p:extLst>
      <p:ext uri="{BB962C8B-B14F-4D97-AF65-F5344CB8AC3E}">
        <p14:creationId xmlns:p14="http://schemas.microsoft.com/office/powerpoint/2010/main" val="38139660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84</TotalTime>
  <Words>364</Words>
  <Application>Microsoft Office PowerPoint</Application>
  <PresentationFormat>On-screen Show (4:3)</PresentationFormat>
  <Paragraphs>72</Paragraphs>
  <Slides>12</Slides>
  <Notes>0</Notes>
  <HiddenSlides>0</HiddenSlides>
  <MMClips>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Flow</vt:lpstr>
      <vt:lpstr>PowerPoint Presentation</vt:lpstr>
      <vt:lpstr>History</vt:lpstr>
      <vt:lpstr>Plot </vt:lpstr>
      <vt:lpstr>Seymour </vt:lpstr>
      <vt:lpstr>Audrey</vt:lpstr>
      <vt:lpstr> Mr.Mushnik</vt:lpstr>
      <vt:lpstr>Orin</vt:lpstr>
      <vt:lpstr>Audrey II</vt:lpstr>
      <vt:lpstr>Songs </vt:lpstr>
      <vt:lpstr>PowerPoint Presentation</vt:lpstr>
      <vt:lpstr>Songs </vt:lpstr>
      <vt:lpstr>Pictures form 1986 film </vt:lpstr>
    </vt:vector>
  </TitlesOfParts>
  <Company>Campbeltown Grammar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Holden, Hannah Sarah Grace</dc:creator>
  <cp:lastModifiedBy>Holden, Hannah Sarah Grace</cp:lastModifiedBy>
  <cp:revision>11</cp:revision>
  <dcterms:created xsi:type="dcterms:W3CDTF">2011-11-16T00:04:43Z</dcterms:created>
  <dcterms:modified xsi:type="dcterms:W3CDTF">2014-05-28T13:59:49Z</dcterms:modified>
</cp:coreProperties>
</file>